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1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7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6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5E1F-DAD0-D943-8C2C-81F2CF19D0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5796-289B-BF4E-A7DC-C6CE642B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1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11 at 5.0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1 at 11.4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2 at 12.0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1 at 11.4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1 at 11.3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1 at 11.5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1 at 11.50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1 at 11.5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4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NSSED Staff</dc:creator>
  <cp:lastModifiedBy>Lodge, Lori</cp:lastModifiedBy>
  <cp:revision>2</cp:revision>
  <dcterms:created xsi:type="dcterms:W3CDTF">2014-09-06T22:55:57Z</dcterms:created>
  <dcterms:modified xsi:type="dcterms:W3CDTF">2023-02-22T20:03:23Z</dcterms:modified>
</cp:coreProperties>
</file>