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9" r:id="rId13"/>
    <p:sldId id="272" r:id="rId14"/>
    <p:sldId id="278" r:id="rId15"/>
    <p:sldId id="279" r:id="rId16"/>
    <p:sldId id="280" r:id="rId17"/>
    <p:sldId id="281" r:id="rId18"/>
    <p:sldId id="282" r:id="rId19"/>
    <p:sldId id="283" r:id="rId20"/>
    <p:sldId id="266" r:id="rId21"/>
    <p:sldId id="267" r:id="rId22"/>
    <p:sldId id="268" r:id="rId23"/>
    <p:sldId id="270" r:id="rId24"/>
    <p:sldId id="271" r:id="rId25"/>
    <p:sldId id="274" r:id="rId26"/>
    <p:sldId id="275" r:id="rId27"/>
    <p:sldId id="276" r:id="rId28"/>
    <p:sldId id="277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entury Gothic" panose="020B0502020202020204" pitchFamily="34" charset="0"/>
      <p:regular r:id="rId35"/>
      <p:bold r:id="rId36"/>
      <p:italic r:id="rId37"/>
      <p:boldItalic r:id="rId38"/>
    </p:embeddedFont>
    <p:embeddedFont>
      <p:font typeface="Comfortaa" panose="020B0604020202020204" charset="0"/>
      <p:regular r:id="rId39"/>
      <p:bold r:id="rId40"/>
    </p:embeddedFont>
    <p:embeddedFont>
      <p:font typeface="Comic Sans MS" panose="030F0702030302020204" pitchFamily="66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1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0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adba70d0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adba70d0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adba70d09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adba70d09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adba70d0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adba70d0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adba70d09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adba70d09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9228d2f0e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9228d2f0e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9228d2f0e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9228d2f0e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9228d2f0ea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9228d2f0ea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9228d2f0ea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9228d2f0ea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9228d2f0ea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9228d2f0ea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9228d2f0ea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9228d2f0ea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b9266dbe5_3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b9266dbe5_3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ad3907750_4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ad3907750_4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adba70d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adba70d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adba70d0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adba70d0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adba70d0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adba70d0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adba70d0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adba70d0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ad3907750_4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ad3907750_4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9228d2f0e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9228d2f0ea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9228d2f0e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9228d2f0e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9228d2f0e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9228d2f0ea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adba70d0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adba70d0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adba70d0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adba70d0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ad3907750_4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ad3907750_4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228d2f0e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228d2f0e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ad3907750_4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ad3907750_4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228d2f0e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228d2f0e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adba70d0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adba70d09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516"/>
          <a:stretch/>
        </p:blipFill>
        <p:spPr>
          <a:xfrm>
            <a:off x="0" y="0"/>
            <a:ext cx="37730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5402512" y="55300"/>
            <a:ext cx="1085232" cy="19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2512" y="2037150"/>
            <a:ext cx="1085232" cy="19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t="24740" r="32258" b="25106"/>
          <a:stretch/>
        </p:blipFill>
        <p:spPr>
          <a:xfrm rot="5400000">
            <a:off x="3978925" y="139800"/>
            <a:ext cx="735150" cy="9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7299875" y="-166450"/>
            <a:ext cx="1085232" cy="19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299875" y="918800"/>
            <a:ext cx="1085232" cy="19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5">
            <a:alphaModFix/>
          </a:blip>
          <a:srcRect t="24740" r="32258" b="25106"/>
          <a:stretch/>
        </p:blipFill>
        <p:spPr>
          <a:xfrm rot="5400000" flipH="1">
            <a:off x="3978925" y="930688"/>
            <a:ext cx="735150" cy="9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5">
            <a:alphaModFix/>
          </a:blip>
          <a:srcRect t="24740" r="32258" b="25106"/>
          <a:stretch/>
        </p:blipFill>
        <p:spPr>
          <a:xfrm rot="10800000">
            <a:off x="3978925" y="1782550"/>
            <a:ext cx="735150" cy="9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5">
            <a:alphaModFix/>
          </a:blip>
          <a:srcRect t="24740" r="32258" b="25106"/>
          <a:stretch/>
        </p:blipFill>
        <p:spPr>
          <a:xfrm>
            <a:off x="3927475" y="2796700"/>
            <a:ext cx="735150" cy="9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5313" y="2796700"/>
            <a:ext cx="434375" cy="193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6825" y="148113"/>
            <a:ext cx="379650" cy="95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1425" y="2751150"/>
            <a:ext cx="434375" cy="193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7175" y="2751150"/>
            <a:ext cx="434375" cy="193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63375" y="2796700"/>
            <a:ext cx="434375" cy="193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6825" y="1100075"/>
            <a:ext cx="379650" cy="95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9913" y="2087013"/>
            <a:ext cx="379650" cy="95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6825" y="3073950"/>
            <a:ext cx="379650" cy="95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534400" y="790450"/>
            <a:ext cx="2653200" cy="3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Handwriting Without Tears </a:t>
            </a:r>
            <a:endParaRPr sz="3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Letter Practice</a:t>
            </a:r>
            <a:endParaRPr sz="3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9075" y="564175"/>
            <a:ext cx="697075" cy="372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741574">
            <a:off x="6423909" y="761935"/>
            <a:ext cx="697072" cy="438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7950" y="564175"/>
            <a:ext cx="697075" cy="372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/>
          <p:nvPr/>
        </p:nvSpPr>
        <p:spPr>
          <a:xfrm>
            <a:off x="3661200" y="-320413"/>
            <a:ext cx="910800" cy="11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b="1" dirty="0">
                <a:latin typeface="Calibri"/>
                <a:ea typeface="Calibri"/>
                <a:cs typeface="Calibri"/>
                <a:sym typeface="Calibri"/>
              </a:rPr>
              <a:t>N</a:t>
            </a:r>
            <a:endParaRPr sz="100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179275" y="3136320"/>
            <a:ext cx="709075" cy="15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038" y="576212"/>
            <a:ext cx="703225" cy="370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0"/>
          <p:cNvSpPr txBox="1"/>
          <p:nvPr/>
        </p:nvSpPr>
        <p:spPr>
          <a:xfrm>
            <a:off x="3794851" y="0"/>
            <a:ext cx="965400" cy="1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latin typeface="Calibri"/>
                <a:ea typeface="Calibri"/>
                <a:cs typeface="Calibri"/>
                <a:sym typeface="Calibri"/>
              </a:rPr>
              <a:t>L</a:t>
            </a:r>
            <a:endParaRPr sz="80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595" y="631845"/>
            <a:ext cx="703875" cy="366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494599" y="1415602"/>
            <a:ext cx="709725" cy="193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7452" y="631845"/>
            <a:ext cx="703875" cy="366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6"/>
          <p:cNvSpPr txBox="1"/>
          <p:nvPr/>
        </p:nvSpPr>
        <p:spPr>
          <a:xfrm>
            <a:off x="3654675" y="-257825"/>
            <a:ext cx="8697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latin typeface="Calibri"/>
                <a:ea typeface="Calibri"/>
                <a:cs typeface="Calibri"/>
                <a:sym typeface="Calibri"/>
              </a:rPr>
              <a:t>H</a:t>
            </a:r>
            <a:endParaRPr sz="80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469254">
            <a:off x="1478417" y="529652"/>
            <a:ext cx="724376" cy="219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627" y="561965"/>
            <a:ext cx="735000" cy="37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9"/>
          <p:cNvSpPr txBox="1"/>
          <p:nvPr/>
        </p:nvSpPr>
        <p:spPr>
          <a:xfrm>
            <a:off x="3683953" y="-185700"/>
            <a:ext cx="735000" cy="11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latin typeface="Calibri"/>
                <a:ea typeface="Calibri"/>
                <a:cs typeface="Calibri"/>
                <a:sym typeface="Calibri"/>
              </a:rPr>
              <a:t>K</a:t>
            </a:r>
            <a:endParaRPr sz="80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382712">
            <a:off x="1296832" y="2003234"/>
            <a:ext cx="724374" cy="2319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/>
        </p:nvSpPr>
        <p:spPr>
          <a:xfrm>
            <a:off x="3688500" y="-257750"/>
            <a:ext cx="883500" cy="12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latin typeface="Calibri"/>
                <a:ea typeface="Calibri"/>
                <a:cs typeface="Calibri"/>
                <a:sym typeface="Calibri"/>
              </a:rPr>
              <a:t>U</a:t>
            </a:r>
            <a:endParaRPr sz="80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799990">
            <a:off x="349326" y="598098"/>
            <a:ext cx="627275" cy="2556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799990">
            <a:off x="2583202" y="513385"/>
            <a:ext cx="627275" cy="272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1091385" y="2346256"/>
            <a:ext cx="1394250" cy="261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 txBox="1"/>
          <p:nvPr/>
        </p:nvSpPr>
        <p:spPr>
          <a:xfrm>
            <a:off x="3678975" y="0"/>
            <a:ext cx="883500" cy="12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latin typeface="Calibri"/>
                <a:ea typeface="Calibri"/>
                <a:cs typeface="Calibri"/>
                <a:sym typeface="Calibri"/>
              </a:rPr>
              <a:t>V</a:t>
            </a:r>
            <a:endParaRPr sz="80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850331">
            <a:off x="767551" y="506861"/>
            <a:ext cx="712842" cy="382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10385">
            <a:off x="2005643" y="539339"/>
            <a:ext cx="712844" cy="3913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/>
          <p:nvPr/>
        </p:nvSpPr>
        <p:spPr>
          <a:xfrm>
            <a:off x="3660623" y="-124475"/>
            <a:ext cx="883500" cy="12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latin typeface="Calibri"/>
                <a:ea typeface="Calibri"/>
                <a:cs typeface="Calibri"/>
                <a:sym typeface="Calibri"/>
              </a:rPr>
              <a:t>W</a:t>
            </a:r>
            <a:endParaRPr sz="80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547559">
            <a:off x="432388" y="515571"/>
            <a:ext cx="712842" cy="382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725950">
            <a:off x="1938156" y="538974"/>
            <a:ext cx="712842" cy="382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71487">
            <a:off x="1113419" y="550274"/>
            <a:ext cx="712842" cy="382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438093">
            <a:off x="2621179" y="515572"/>
            <a:ext cx="712842" cy="382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"/>
          <p:cNvSpPr txBox="1"/>
          <p:nvPr/>
        </p:nvSpPr>
        <p:spPr>
          <a:xfrm>
            <a:off x="3669450" y="-47013"/>
            <a:ext cx="883500" cy="12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latin typeface="Calibri"/>
                <a:ea typeface="Calibri"/>
                <a:cs typeface="Calibri"/>
                <a:sym typeface="Calibri"/>
              </a:rPr>
              <a:t>X</a:t>
            </a:r>
            <a:endParaRPr sz="80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49702">
            <a:off x="1384299" y="293405"/>
            <a:ext cx="712838" cy="433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689251">
            <a:off x="1441435" y="221650"/>
            <a:ext cx="712840" cy="4437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"/>
          <p:cNvSpPr txBox="1"/>
          <p:nvPr/>
        </p:nvSpPr>
        <p:spPr>
          <a:xfrm>
            <a:off x="3688500" y="6557"/>
            <a:ext cx="883500" cy="12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latin typeface="Comic Sans MS"/>
                <a:ea typeface="Comic Sans MS"/>
                <a:cs typeface="Comic Sans MS"/>
                <a:sym typeface="Comic Sans MS"/>
              </a:rPr>
              <a:t>Y</a:t>
            </a:r>
            <a:endParaRPr sz="8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67" name="Google Shape;26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49702">
            <a:off x="1555814" y="262060"/>
            <a:ext cx="712838" cy="433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639297">
            <a:off x="852408" y="431720"/>
            <a:ext cx="682278" cy="2144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0"/>
          <p:cNvSpPr txBox="1"/>
          <p:nvPr/>
        </p:nvSpPr>
        <p:spPr>
          <a:xfrm>
            <a:off x="3688500" y="-158525"/>
            <a:ext cx="883500" cy="12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latin typeface="Calibri"/>
                <a:ea typeface="Calibri"/>
                <a:cs typeface="Calibri"/>
                <a:sym typeface="Calibri"/>
              </a:rPr>
              <a:t>Z</a:t>
            </a:r>
            <a:endParaRPr sz="80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460702" y="-548550"/>
            <a:ext cx="709075" cy="272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441744" y="2670914"/>
            <a:ext cx="709075" cy="272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133422">
            <a:off x="1439862" y="251805"/>
            <a:ext cx="712840" cy="4461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8600" y="152400"/>
            <a:ext cx="556679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506297" y="2231837"/>
            <a:ext cx="524200" cy="111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23541">
            <a:off x="950633" y="521550"/>
            <a:ext cx="525504" cy="376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461029">
            <a:off x="2028159" y="478268"/>
            <a:ext cx="511733" cy="3906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3676998" y="-181555"/>
            <a:ext cx="823500" cy="11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>
                <a:latin typeface="Calibri"/>
                <a:ea typeface="Calibri"/>
                <a:cs typeface="Calibri"/>
                <a:sym typeface="Calibri"/>
              </a:rPr>
              <a:t>A</a:t>
            </a:r>
            <a:endParaRPr sz="80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5305700" y="572700"/>
            <a:ext cx="1985400" cy="358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4"/>
          <p:cNvSpPr txBox="1"/>
          <p:nvPr/>
        </p:nvSpPr>
        <p:spPr>
          <a:xfrm>
            <a:off x="3692550" y="0"/>
            <a:ext cx="984300" cy="14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sz="8000" b="1"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150800" y="749750"/>
            <a:ext cx="2021600" cy="351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2550" y="2067200"/>
            <a:ext cx="578175" cy="112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7762925" y="2008562"/>
            <a:ext cx="583675" cy="112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5"/>
          <p:cNvSpPr txBox="1"/>
          <p:nvPr/>
        </p:nvSpPr>
        <p:spPr>
          <a:xfrm>
            <a:off x="3736199" y="-120300"/>
            <a:ext cx="8292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latin typeface="Calibri"/>
                <a:ea typeface="Calibri"/>
                <a:cs typeface="Calibri"/>
                <a:sym typeface="Calibri"/>
              </a:rPr>
              <a:t>G</a:t>
            </a:r>
            <a:endParaRPr sz="80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5550" y="632700"/>
            <a:ext cx="634300" cy="362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6269050" y="177100"/>
            <a:ext cx="627250" cy="193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6410850" y="1813450"/>
            <a:ext cx="627250" cy="193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7"/>
          <p:cNvSpPr txBox="1"/>
          <p:nvPr/>
        </p:nvSpPr>
        <p:spPr>
          <a:xfrm>
            <a:off x="3766825" y="0"/>
            <a:ext cx="6873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endParaRPr sz="6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1775" y="837700"/>
            <a:ext cx="735150" cy="299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714400" y="1871250"/>
            <a:ext cx="702800" cy="147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8"/>
          <p:cNvPicPr preferRelativeResize="0"/>
          <p:nvPr/>
        </p:nvPicPr>
        <p:blipFill rotWithShape="1">
          <a:blip r:embed="rId5">
            <a:alphaModFix/>
          </a:blip>
          <a:srcRect t="24740" r="32258" b="25106"/>
          <a:stretch/>
        </p:blipFill>
        <p:spPr>
          <a:xfrm rot="5400000">
            <a:off x="5181688" y="349088"/>
            <a:ext cx="1396325" cy="178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8"/>
          <p:cNvSpPr txBox="1"/>
          <p:nvPr/>
        </p:nvSpPr>
        <p:spPr>
          <a:xfrm>
            <a:off x="3746100" y="-46300"/>
            <a:ext cx="825900" cy="1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latin typeface="Comic Sans MS"/>
                <a:ea typeface="Comic Sans MS"/>
                <a:cs typeface="Comic Sans MS"/>
                <a:sym typeface="Comic Sans MS"/>
              </a:rPr>
              <a:t>J</a:t>
            </a:r>
            <a:endParaRPr sz="8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572000" y="381825"/>
            <a:ext cx="1652675" cy="35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6408925" y="1058175"/>
            <a:ext cx="1619950" cy="353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1"/>
          <p:cNvSpPr txBox="1"/>
          <p:nvPr/>
        </p:nvSpPr>
        <p:spPr>
          <a:xfrm>
            <a:off x="3688500" y="-95825"/>
            <a:ext cx="883500" cy="12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latin typeface="Calibri"/>
                <a:ea typeface="Calibri"/>
                <a:cs typeface="Calibri"/>
                <a:sym typeface="Calibri"/>
              </a:rPr>
              <a:t>O</a:t>
            </a:r>
            <a:endParaRPr sz="80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875928" y="139162"/>
            <a:ext cx="1652675" cy="35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5879850" y="1099037"/>
            <a:ext cx="1619950" cy="353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2"/>
          <p:cNvSpPr txBox="1"/>
          <p:nvPr/>
        </p:nvSpPr>
        <p:spPr>
          <a:xfrm>
            <a:off x="3615050" y="-254975"/>
            <a:ext cx="883500" cy="12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/>
              <a:t>Q</a:t>
            </a:r>
            <a:endParaRPr sz="8000" b="1" dirty="0"/>
          </a:p>
        </p:txBody>
      </p:sp>
      <p:pic>
        <p:nvPicPr>
          <p:cNvPr id="216" name="Google Shape;21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560188">
            <a:off x="7546161" y="1550732"/>
            <a:ext cx="709077" cy="1455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394914">
            <a:off x="4952137" y="735650"/>
            <a:ext cx="1145425" cy="191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3"/>
          <p:cNvSpPr txBox="1"/>
          <p:nvPr/>
        </p:nvSpPr>
        <p:spPr>
          <a:xfrm>
            <a:off x="3759550" y="-162500"/>
            <a:ext cx="883500" cy="12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latin typeface="Calibri"/>
                <a:ea typeface="Calibri"/>
                <a:cs typeface="Calibri"/>
                <a:sym typeface="Calibri"/>
              </a:rPr>
              <a:t>S</a:t>
            </a:r>
            <a:endParaRPr sz="80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10540">
            <a:off x="6582332" y="1547922"/>
            <a:ext cx="1299412" cy="1966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/>
        </p:nvSpPr>
        <p:spPr>
          <a:xfrm>
            <a:off x="3688500" y="-89975"/>
            <a:ext cx="883500" cy="12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latin typeface="Calibri"/>
                <a:ea typeface="Calibri"/>
                <a:cs typeface="Calibri"/>
                <a:sym typeface="Calibri"/>
              </a:rPr>
              <a:t>T</a:t>
            </a:r>
            <a:endParaRPr sz="80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799990">
            <a:off x="7523238" y="458175"/>
            <a:ext cx="681800" cy="3807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6076200" y="1347250"/>
            <a:ext cx="709075" cy="20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4175" y="832259"/>
            <a:ext cx="676350" cy="374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664291" y="2727126"/>
            <a:ext cx="608900" cy="16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296639" y="1466175"/>
            <a:ext cx="608900" cy="16022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3802314" y="-127591"/>
            <a:ext cx="1995300" cy="19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b="1" dirty="0">
                <a:latin typeface="Calibri"/>
                <a:ea typeface="Calibri"/>
                <a:cs typeface="Calibri"/>
                <a:sym typeface="Calibri"/>
              </a:rPr>
              <a:t>F</a:t>
            </a:r>
            <a:endParaRPr sz="100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4700" y="586175"/>
            <a:ext cx="596125" cy="373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6252863" y="1764700"/>
            <a:ext cx="736350" cy="193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642638" y="3809738"/>
            <a:ext cx="736350" cy="193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189288" y="2893688"/>
            <a:ext cx="736350" cy="19311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3880093" y="-242201"/>
            <a:ext cx="1383813" cy="1815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/>
            <a:r>
              <a:rPr lang="en" sz="10000" b="1" dirty="0">
                <a:latin typeface="Calibri"/>
                <a:ea typeface="Calibri"/>
                <a:cs typeface="Calibri"/>
                <a:sym typeface="Calibri"/>
              </a:rPr>
              <a:t>E</a:t>
            </a:r>
            <a:endParaRPr sz="100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7806" y="855181"/>
            <a:ext cx="639825" cy="37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6050" y="599988"/>
            <a:ext cx="1460075" cy="362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3713777" y="-127591"/>
            <a:ext cx="7200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b="1" dirty="0">
                <a:latin typeface="Calibri"/>
                <a:ea typeface="Calibri"/>
                <a:cs typeface="Calibri"/>
                <a:sym typeface="Calibri"/>
              </a:rPr>
              <a:t>D</a:t>
            </a:r>
            <a:endParaRPr sz="100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/>
        </p:nvSpPr>
        <p:spPr>
          <a:xfrm>
            <a:off x="3688500" y="-203480"/>
            <a:ext cx="883500" cy="12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b="1" dirty="0">
                <a:latin typeface="Calibri"/>
                <a:ea typeface="Calibri"/>
                <a:cs typeface="Calibri"/>
                <a:sym typeface="Calibri"/>
              </a:rPr>
              <a:t>P</a:t>
            </a:r>
            <a:endParaRPr sz="100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799990">
            <a:off x="5686781" y="505938"/>
            <a:ext cx="550900" cy="3807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3475" y="1445500"/>
            <a:ext cx="1325425" cy="192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9439" y="796175"/>
            <a:ext cx="1085225" cy="182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8222" y="863948"/>
            <a:ext cx="434375" cy="35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6425" y="2617850"/>
            <a:ext cx="1085225" cy="182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3734700" y="-200705"/>
            <a:ext cx="9381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b="1" dirty="0">
                <a:latin typeface="Calibri"/>
                <a:ea typeface="Calibri"/>
                <a:cs typeface="Calibri"/>
                <a:sym typeface="Calibri"/>
              </a:rPr>
              <a:t>B</a:t>
            </a:r>
            <a:endParaRPr sz="100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/>
        </p:nvSpPr>
        <p:spPr>
          <a:xfrm>
            <a:off x="3733004" y="-214103"/>
            <a:ext cx="883500" cy="12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b="1" dirty="0">
                <a:latin typeface="Calibri"/>
                <a:ea typeface="Calibri"/>
                <a:cs typeface="Calibri"/>
                <a:sym typeface="Calibri"/>
              </a:rPr>
              <a:t>R</a:t>
            </a:r>
            <a:endParaRPr sz="100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799990">
            <a:off x="5323133" y="949569"/>
            <a:ext cx="627275" cy="375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7037" y="2656811"/>
            <a:ext cx="1325425" cy="192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639289">
            <a:off x="7063107" y="455723"/>
            <a:ext cx="600637" cy="2144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0292" y="850746"/>
            <a:ext cx="712850" cy="373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/>
        </p:nvSpPr>
        <p:spPr>
          <a:xfrm>
            <a:off x="3603300" y="-234371"/>
            <a:ext cx="968700" cy="12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b="1" dirty="0">
                <a:latin typeface="Calibri"/>
                <a:ea typeface="Calibri"/>
                <a:cs typeface="Calibri"/>
                <a:sym typeface="Calibri"/>
              </a:rPr>
              <a:t>M</a:t>
            </a:r>
            <a:endParaRPr sz="100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850339">
            <a:off x="7150965" y="703625"/>
            <a:ext cx="712850" cy="373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09263">
            <a:off x="5943713" y="1343233"/>
            <a:ext cx="712855" cy="3793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4600">
            <a:off x="8003398" y="942198"/>
            <a:ext cx="712855" cy="3793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7157</TotalTime>
  <Words>31</Words>
  <Application>Microsoft Office PowerPoint</Application>
  <PresentationFormat>On-screen Show (16:9)</PresentationFormat>
  <Paragraphs>29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Century Gothic</vt:lpstr>
      <vt:lpstr>Arial</vt:lpstr>
      <vt:lpstr>Comic Sans MS</vt:lpstr>
      <vt:lpstr>Calibri</vt:lpstr>
      <vt:lpstr>Comfortaa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Wood, Erica</dc:creator>
  <cp:lastModifiedBy>Lodge, Lori</cp:lastModifiedBy>
  <cp:revision>9</cp:revision>
  <dcterms:modified xsi:type="dcterms:W3CDTF">2020-10-27T17:27:31Z</dcterms:modified>
</cp:coreProperties>
</file>