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5" r:id="rId4"/>
    <p:sldId id="297" r:id="rId5"/>
    <p:sldId id="296" r:id="rId6"/>
    <p:sldId id="295" r:id="rId7"/>
    <p:sldId id="294" r:id="rId8"/>
    <p:sldId id="293" r:id="rId9"/>
    <p:sldId id="292" r:id="rId10"/>
    <p:sldId id="291" r:id="rId11"/>
    <p:sldId id="290" r:id="rId12"/>
    <p:sldId id="289" r:id="rId13"/>
    <p:sldId id="288" r:id="rId14"/>
    <p:sldId id="287" r:id="rId15"/>
    <p:sldId id="286" r:id="rId16"/>
    <p:sldId id="298" r:id="rId17"/>
    <p:sldId id="303" r:id="rId18"/>
    <p:sldId id="326" r:id="rId19"/>
    <p:sldId id="302" r:id="rId20"/>
    <p:sldId id="301" r:id="rId21"/>
    <p:sldId id="300" r:id="rId22"/>
    <p:sldId id="299" r:id="rId23"/>
    <p:sldId id="307" r:id="rId24"/>
    <p:sldId id="306" r:id="rId25"/>
    <p:sldId id="305" r:id="rId26"/>
    <p:sldId id="304" r:id="rId27"/>
    <p:sldId id="314" r:id="rId28"/>
    <p:sldId id="313" r:id="rId29"/>
    <p:sldId id="312" r:id="rId30"/>
    <p:sldId id="311" r:id="rId31"/>
    <p:sldId id="310" r:id="rId32"/>
    <p:sldId id="309" r:id="rId33"/>
    <p:sldId id="308" r:id="rId34"/>
    <p:sldId id="321" r:id="rId35"/>
    <p:sldId id="320" r:id="rId36"/>
    <p:sldId id="319" r:id="rId37"/>
    <p:sldId id="318" r:id="rId38"/>
    <p:sldId id="317" r:id="rId39"/>
    <p:sldId id="316" r:id="rId40"/>
    <p:sldId id="315" r:id="rId41"/>
    <p:sldId id="325" r:id="rId42"/>
    <p:sldId id="324" r:id="rId43"/>
    <p:sldId id="323" r:id="rId44"/>
    <p:sldId id="322" r:id="rId45"/>
    <p:sldId id="283" r:id="rId46"/>
    <p:sldId id="284" r:id="rId47"/>
    <p:sldId id="258" r:id="rId48"/>
    <p:sldId id="260" r:id="rId49"/>
    <p:sldId id="259" r:id="rId50"/>
    <p:sldId id="261" r:id="rId51"/>
    <p:sldId id="262" r:id="rId52"/>
    <p:sldId id="263" r:id="rId53"/>
    <p:sldId id="264" r:id="rId54"/>
    <p:sldId id="265" r:id="rId55"/>
    <p:sldId id="266" r:id="rId56"/>
    <p:sldId id="268" r:id="rId57"/>
    <p:sldId id="269" r:id="rId58"/>
    <p:sldId id="271" r:id="rId59"/>
    <p:sldId id="270" r:id="rId60"/>
    <p:sldId id="272" r:id="rId61"/>
    <p:sldId id="273" r:id="rId62"/>
    <p:sldId id="274" r:id="rId63"/>
    <p:sldId id="328" r:id="rId64"/>
    <p:sldId id="267" r:id="rId65"/>
    <p:sldId id="327" r:id="rId66"/>
    <p:sldId id="275" r:id="rId67"/>
    <p:sldId id="276" r:id="rId68"/>
    <p:sldId id="278" r:id="rId69"/>
    <p:sldId id="277" r:id="rId70"/>
    <p:sldId id="280" r:id="rId71"/>
    <p:sldId id="279" r:id="rId72"/>
    <p:sldId id="282" r:id="rId73"/>
    <p:sldId id="281" r:id="rId74"/>
    <p:sldId id="335" r:id="rId75"/>
    <p:sldId id="334" r:id="rId76"/>
    <p:sldId id="333" r:id="rId77"/>
    <p:sldId id="332" r:id="rId78"/>
    <p:sldId id="331" r:id="rId79"/>
    <p:sldId id="330" r:id="rId80"/>
    <p:sldId id="329" r:id="rId81"/>
    <p:sldId id="337" r:id="rId82"/>
    <p:sldId id="336" r:id="rId83"/>
    <p:sldId id="339" r:id="rId84"/>
    <p:sldId id="338" r:id="rId8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microsoft.com/office/2016/11/relationships/changesInfo" Target="changesInfos/changesInfo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dge, Lori" userId="1dc5b151-9f1b-4af7-94c4-65e44f018c25" providerId="ADAL" clId="{C9F6EC80-0C69-40DF-9D0A-2D223AD86611}"/>
    <pc:docChg chg="custSel modSld">
      <pc:chgData name="Lodge, Lori" userId="1dc5b151-9f1b-4af7-94c4-65e44f018c25" providerId="ADAL" clId="{C9F6EC80-0C69-40DF-9D0A-2D223AD86611}" dt="2024-02-07T18:38:57.157" v="0" actId="313"/>
      <pc:docMkLst>
        <pc:docMk/>
      </pc:docMkLst>
      <pc:sldChg chg="modSp mod">
        <pc:chgData name="Lodge, Lori" userId="1dc5b151-9f1b-4af7-94c4-65e44f018c25" providerId="ADAL" clId="{C9F6EC80-0C69-40DF-9D0A-2D223AD86611}" dt="2024-02-07T18:38:57.157" v="0" actId="313"/>
        <pc:sldMkLst>
          <pc:docMk/>
          <pc:sldMk cId="2706947776" sldId="256"/>
        </pc:sldMkLst>
        <pc:spChg chg="mod">
          <ac:chgData name="Lodge, Lori" userId="1dc5b151-9f1b-4af7-94c4-65e44f018c25" providerId="ADAL" clId="{C9F6EC80-0C69-40DF-9D0A-2D223AD86611}" dt="2024-02-07T18:38:57.157" v="0" actId="313"/>
          <ac:spMkLst>
            <pc:docMk/>
            <pc:sldMk cId="2706947776" sldId="256"/>
            <ac:spMk id="3" creationId="{37E449E6-5D8F-45F3-9FB3-9C7F89714EE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6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8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72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1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79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15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61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02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0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5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1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0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9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5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9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950C0A7-BB18-4F16-88F1-03145E2EBC9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BAED013-1FFA-48F1-AA1F-70A323F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B50A6-A07C-8696-EADA-315B517D9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High Frequency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E449E6-5D8F-45F3-9FB3-9C7F89714E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Kindergarten</a:t>
            </a:r>
          </a:p>
        </p:txBody>
      </p:sp>
    </p:spTree>
    <p:extLst>
      <p:ext uri="{BB962C8B-B14F-4D97-AF65-F5344CB8AC3E}">
        <p14:creationId xmlns:p14="http://schemas.microsoft.com/office/powerpoint/2010/main" val="2706947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F94EDD-2DA9-36A2-7648-A4842B98D9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ACE6D-5BA5-2E26-B057-93BD533406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two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B9F8D7-FD0A-91C0-B943-C67BB1E17C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12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415E38-B612-5AC6-5264-053A4239F5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A6DB3-A559-015D-4169-3FD61FE881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play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0D761-4E6A-2F2E-0211-882433678A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87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A05C52-5DBD-E7BC-2ECE-F49A90063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806EB-898F-85F1-4345-F6E610644B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you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35A75C-4828-C4EE-D3FC-3B8723C1A6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7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7F1785-6469-245E-3B1B-E85BEB2C37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F35E2-FC39-10CC-DCAF-69542CB38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no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CCEF74-7D51-C1B4-B989-9726E200C3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46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E9DAB8-74BF-3087-79E6-C385818E0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6058A-AB17-764E-7B15-7F86303B04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go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7ECA28-4438-AE3D-40D1-B43F26FDA5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09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27FAF-B2C2-32CC-7F50-C0D1CC6758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CC5D-29ED-2B13-7860-9BA4ADBC5A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see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8469D-7C47-DC7A-51E3-0C684CABFF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66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018E7A-F4A4-FE52-2C2B-DF26C75E69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4F8D5-E58A-E653-F566-F64A590165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so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CD7E02-C48B-9CF2-E7FE-768B4A6B97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33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BBBE6C-40C0-9000-B875-B92D372019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71E13-E984-7936-31C4-78D155BBE3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be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23D163-8F3F-DD40-5CE6-7FC910B949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40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88623C-CF54-1B80-8EF7-0B069FAE6C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B99E-24C0-0190-6737-858C1F1758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he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5D2D59-A49B-29E9-6BB9-FC1CEF4808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20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36215C-0B67-4207-7043-171C4391B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22D81-25E6-B3B5-F01B-0B45836BB0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me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EE5679-23D9-01DE-4E10-C825F3C005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06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the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83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C7907-9297-DB74-1072-5339628E2E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7A352-4939-4EC6-EC8A-CB7558510D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we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76CAA2-13B7-D666-D790-F233D9CB39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9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DADC9F-2B0B-0DE5-7451-CE5A9D4D12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3FFFA-8198-1252-1263-C23432E37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do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024B91-7CEC-9BC9-819B-32D1B0A93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05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6988F7-71DC-0D83-C143-0AE17075F7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09B25-DD55-E697-8907-94A9514321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30560-6819-F589-589B-936DD0E8C7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33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B27610-D48B-8C2D-4759-73E5BA5C19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2A834-CA43-1556-B0E5-B30AD4DD8D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all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2B57E6-B107-9B13-B0A5-F58E2F11F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96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B383C8-3044-D1D2-6E8E-EC0A5DCEF7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6285-EC37-2697-1BC0-0969877C49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come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3E116-4655-CE22-9188-8D96FFAF0C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52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24A3EE-2428-D377-C153-E7A4F7B942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A104F-11CD-22C9-3D26-2319105ECA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down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281B1-ACE7-3D53-B62E-4238DAE84A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10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5A9B9-2116-7197-698E-A1863B9465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E3447-61F1-DB08-C232-A856CDA41E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for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42F05-DF5B-28F5-4CD6-5D5F058153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008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3AECA9-8A74-5E37-E010-F2A5BBE2F7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A2EB5-4E41-848A-A5D1-E74BA5FFF0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has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8561F-9C1C-0380-3714-51796B04D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299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B5A587-C8AA-EBCF-DC8B-C7E4538499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7A5A2-AC94-6D17-D90A-12EC019D5E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she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762D46-8482-626F-DA70-61E67E682E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96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C9425D-9A1F-84C3-CE68-DFEADC8EFB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DDD2-56CD-C879-76FF-3479356166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AEE8DD-990D-9D1E-2F4C-3FB058DD3D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9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6BC112-5E28-CDD9-A0EF-F491EEE464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F8441-46D1-0B52-74D0-AA140DC235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my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94F1A-1483-EC13-64B1-AC44CC697D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70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D1795C-9B82-2BEF-0DCD-A9B86BECE6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2AD7-87A6-26D8-203B-7A9703A90B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said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1B1E1-BA8E-CAC5-DCBA-31EC1C26B0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271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6C7DD2-28ED-D10E-0903-CA3DD487B9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28AB0-00D6-12C3-3CB0-C43EA4DB04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to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0A451-45C7-3CE1-288E-C523E7DDC3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61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B33DAF-B445-C003-89DF-F6AD93CAF4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B9E4-6780-1B19-7BB2-81511A67AC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was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EFC56-591A-ECA2-5800-702B49F103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55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8BFAF-B46F-5BC1-68B9-B98229D50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B7441-0A7D-367C-4257-D67C791A0E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they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E482E-528B-FA07-B2EF-B83B77BE0F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3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FE691E-5F56-866F-2C31-48090BBB7A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33617-49A7-77C2-3A28-85286739A8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this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E2FE9-A4BB-ECEA-0D3F-352927FB89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929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203723-1FE3-5EC2-87C8-9271EFFA8E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11E3E-7F26-6493-CDFE-C0EC02695A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with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FCE6B-6F8E-940C-55B0-65B55760F8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251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BECC12-34FB-8E7D-1CA3-E6113B84FA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4FD4C-2F00-1A03-9D1A-7B4E0CB496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of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59CBDF-3256-0456-F794-DBFB2EB192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016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9D6B21-232E-4AE6-2F64-5074D895B7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0DA29-C29C-9FD5-1345-74B840198C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have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EEB93-FEF9-BF67-DFD9-4254C82DB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575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84FB0B-CE5A-59B3-CB38-744D1989B9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AD1CE-38FD-CA30-A657-FF0A9388DF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three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E65FD8-A396-7899-FF34-235B56B905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290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4DF9B5-D787-6ECC-D0F9-0204555692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CE4D3-E5DE-8B02-9A17-51C3DDA137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four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D2AD11-30E0-E52B-225C-EFDD338D92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4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8C0CA-2A73-AC6F-F697-BD201C359A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2D1F1-3002-9C79-A735-3023F38B76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one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D48EE-3CB8-96D2-98CB-3FB39A0834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13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34B8B4-9085-C771-E9FC-414FBCEFED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899DC-6931-586B-10EB-5B4C2641DD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who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29A17-BA29-755A-C82E-F173E34856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747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BDB6C0-17A0-DE70-6B98-FA1567F3AF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BCB81-1EEF-7A30-E12C-B26E393D3C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there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BD4DA1-3521-F27A-EA26-1D488DDBFA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149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61647E-87A7-82AD-CE82-F0708B6C83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08D8-AC37-3D58-9CB2-B9F2583034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what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02CB36-EA91-E87B-5F96-837029C967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224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C8877D-C7B0-FD18-7C98-9526D81FA5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827F5-FC0F-A927-CF8B-CEA7700451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when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2289D0-0DA3-F70D-2A2F-9BF1ECEDD5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727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A8BB92-4555-10EF-DB5F-8A2DF15510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971ED-0E25-0685-6074-1394A2B1BB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where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00000-AAB1-09A9-767E-F13235F502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448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CEC0F4-CDDB-CD55-6D32-93813CC868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4F913-BC7F-4127-4DB0-48FD3D75F9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High Frequency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2D3E8-1A4B-100A-26C2-97860ADFFE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First Grade</a:t>
            </a:r>
          </a:p>
        </p:txBody>
      </p:sp>
    </p:spTree>
    <p:extLst>
      <p:ext uri="{BB962C8B-B14F-4D97-AF65-F5344CB8AC3E}">
        <p14:creationId xmlns:p14="http://schemas.microsoft.com/office/powerpoint/2010/main" val="20838390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54C39C-9082-4369-E4BA-152FDA94F6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AB5B5-0F3B-79B3-A522-80870397BE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/>
              <a:t>her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F1929-610C-4962-EEF6-2E77C67B2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667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/>
              <a:t>him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823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/>
              <a:t>had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932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/>
              <a:t>some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38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1AB663-F321-5FF4-9C70-D46BB07A7E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E3AAC-ED94-8AF9-168D-AA8D00539B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and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801505-263A-37C1-3A57-B6E8818EF4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004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/>
              <a:t>as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187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/>
              <a:t>then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83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when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06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/>
              <a:t>could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07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were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90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them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1446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ask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764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an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705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over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53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/>
              <a:t>just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35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2AD626-4412-A183-0BB7-4FB06D8C7F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2C32A-466F-6CC0-477A-75CAE58F3B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look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F568A1-FD1D-B961-6298-F1FCE91E42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879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from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94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/>
              <a:t>any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535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how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868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F095C0-1C83-C3C6-AFBD-40B4B21E6A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33F57-B56F-A50B-486E-93E7EC9AE4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know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3DDCD-C953-CB68-51CE-1C142F0E73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29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>
                <a:solidFill>
                  <a:schemeClr val="bg1"/>
                </a:solidFill>
              </a:rPr>
              <a:t>put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760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D48AC3-9527-4571-DCBD-045FD5BFC5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1CC3E-5C34-D1DE-7BE8-E70EAB753B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/>
              <a:t>take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6616FE-3D00-2674-CFD8-A2864A9123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670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every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254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old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7528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/>
              <a:t>by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8007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after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89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99BDB5-C2C6-3B7F-1899-522BDB8595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BD8EC-C97B-4186-12C4-FB81ADC2B3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like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22E71-FB6D-D4F9-5E24-889B1367A7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3521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think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792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let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5026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/>
              <a:t>going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1851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566B-3A2E-B517-864D-58C38782A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walk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76F6F-71B4-4F6A-8B0C-D3C464F0A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7119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142C77-B5A5-A83D-CE9E-48DC0426C6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B358A-EA2D-DBC9-0514-DDACE47DAC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again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6B7F75-EA96-A6BE-DA2C-73821F0DD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439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3F26E2-A568-7031-F987-CF89AE20E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22D58-9EF7-9D90-8B47-98489EA269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may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187305-DC4F-6768-5995-F29D397776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0446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093696-C744-EAE1-4F8A-A1A12DC5A8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FB46B-7C00-68C5-5E74-8D9018369C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stop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CFDC7-8F0E-4395-57F1-4E0997811E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1769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FAAA81-EFDB-DD35-E9A7-97296BC64A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CA238-2646-CA34-D885-2E615F5BE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fly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2C072F-D33E-891B-398E-A3D378D3DB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7440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C6DF6A-92EB-8D40-5331-16BD05C272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5D8D9-C00A-5279-7A96-21E42D6703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round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BDAAC-3783-A451-7F8D-BEC6F577AC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1872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6F938-DC2A-8294-5641-3EE535E396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A3787-49DE-5C69-AE16-D1D666F459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give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B3F160-A6A9-7916-E7CB-64DF92B7E0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02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11A64F-A8B8-471C-A2FD-D5E228541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BFF4C-DF3A-65D2-7FE8-201741395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are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F7578-7C29-211D-6DFB-05C5C48419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381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995731-0A5E-678F-81B5-646EE8C271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48358-6542-BD72-170A-A2C475D702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once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E1330-9B88-9705-D032-EF2FDCA35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4794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6281E2-238C-4291-05DB-1C061D8261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ECE50-923B-F22B-5E83-3ED6344C98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open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269A1-8B05-710F-B6C5-FA7286D1D9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2901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0DF630-9B8F-7E5C-0E27-060218B898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46044-68B4-8F4D-12DF-2776380855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has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45C84-7A0F-C764-33D6-3B68926F26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1979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3A4CB8-95B9-8D7C-A627-B116586F7C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30AB3-D67C-C7EA-49D7-8538D1DB62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live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59B8FB-B2BE-F5E5-A096-F451A7130E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7124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C887B-F23B-4075-B85E-427413ED8E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BF89F-DCF8-6121-A95A-EB1DA7469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thank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5B09C3-9F09-5103-326D-934E832AE4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06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4BA250-3724-4E1C-FD35-707E787557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94C86-2E64-F821-436D-1C70B75E1F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900" dirty="0"/>
              <a:t>here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1ECF9-721A-2FF6-B692-5CF8D5EEAF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27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29464</TotalTime>
  <Words>91</Words>
  <Application>Microsoft Office PowerPoint</Application>
  <PresentationFormat>Widescreen</PresentationFormat>
  <Paragraphs>86</Paragraphs>
  <Slides>84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8" baseType="lpstr">
      <vt:lpstr>Arial</vt:lpstr>
      <vt:lpstr>Century Gothic</vt:lpstr>
      <vt:lpstr>Wingdings 3</vt:lpstr>
      <vt:lpstr>Ion Boardroom</vt:lpstr>
      <vt:lpstr>High Frequency Words</vt:lpstr>
      <vt:lpstr>the</vt:lpstr>
      <vt:lpstr>my</vt:lpstr>
      <vt:lpstr>one</vt:lpstr>
      <vt:lpstr>and</vt:lpstr>
      <vt:lpstr>look</vt:lpstr>
      <vt:lpstr>like</vt:lpstr>
      <vt:lpstr>are</vt:lpstr>
      <vt:lpstr>here</vt:lpstr>
      <vt:lpstr>two</vt:lpstr>
      <vt:lpstr>play</vt:lpstr>
      <vt:lpstr>you</vt:lpstr>
      <vt:lpstr>no</vt:lpstr>
      <vt:lpstr>go</vt:lpstr>
      <vt:lpstr>see</vt:lpstr>
      <vt:lpstr>so</vt:lpstr>
      <vt:lpstr>be</vt:lpstr>
      <vt:lpstr>he</vt:lpstr>
      <vt:lpstr>me</vt:lpstr>
      <vt:lpstr>we</vt:lpstr>
      <vt:lpstr>do</vt:lpstr>
      <vt:lpstr>a</vt:lpstr>
      <vt:lpstr>all</vt:lpstr>
      <vt:lpstr>come</vt:lpstr>
      <vt:lpstr>down</vt:lpstr>
      <vt:lpstr>for</vt:lpstr>
      <vt:lpstr>has</vt:lpstr>
      <vt:lpstr>she</vt:lpstr>
      <vt:lpstr>I</vt:lpstr>
      <vt:lpstr>said</vt:lpstr>
      <vt:lpstr>to</vt:lpstr>
      <vt:lpstr>was</vt:lpstr>
      <vt:lpstr>they</vt:lpstr>
      <vt:lpstr>this</vt:lpstr>
      <vt:lpstr>with</vt:lpstr>
      <vt:lpstr>of</vt:lpstr>
      <vt:lpstr>have</vt:lpstr>
      <vt:lpstr>three</vt:lpstr>
      <vt:lpstr>four</vt:lpstr>
      <vt:lpstr>who</vt:lpstr>
      <vt:lpstr>there</vt:lpstr>
      <vt:lpstr>what</vt:lpstr>
      <vt:lpstr>when</vt:lpstr>
      <vt:lpstr>where</vt:lpstr>
      <vt:lpstr>High Frequency Words</vt:lpstr>
      <vt:lpstr>her</vt:lpstr>
      <vt:lpstr>him</vt:lpstr>
      <vt:lpstr>had</vt:lpstr>
      <vt:lpstr>some</vt:lpstr>
      <vt:lpstr>as</vt:lpstr>
      <vt:lpstr>then</vt:lpstr>
      <vt:lpstr>when</vt:lpstr>
      <vt:lpstr>could</vt:lpstr>
      <vt:lpstr>were</vt:lpstr>
      <vt:lpstr>them</vt:lpstr>
      <vt:lpstr>ask</vt:lpstr>
      <vt:lpstr>an</vt:lpstr>
      <vt:lpstr>over</vt:lpstr>
      <vt:lpstr>just</vt:lpstr>
      <vt:lpstr>from</vt:lpstr>
      <vt:lpstr>any</vt:lpstr>
      <vt:lpstr>how</vt:lpstr>
      <vt:lpstr>know</vt:lpstr>
      <vt:lpstr>put</vt:lpstr>
      <vt:lpstr>take</vt:lpstr>
      <vt:lpstr>every</vt:lpstr>
      <vt:lpstr>old</vt:lpstr>
      <vt:lpstr>by</vt:lpstr>
      <vt:lpstr>after</vt:lpstr>
      <vt:lpstr>think</vt:lpstr>
      <vt:lpstr>let</vt:lpstr>
      <vt:lpstr>going</vt:lpstr>
      <vt:lpstr>walk</vt:lpstr>
      <vt:lpstr>again</vt:lpstr>
      <vt:lpstr>may</vt:lpstr>
      <vt:lpstr>stop</vt:lpstr>
      <vt:lpstr>fly</vt:lpstr>
      <vt:lpstr>round</vt:lpstr>
      <vt:lpstr>give</vt:lpstr>
      <vt:lpstr>once</vt:lpstr>
      <vt:lpstr>open</vt:lpstr>
      <vt:lpstr>has</vt:lpstr>
      <vt:lpstr>live</vt:lpstr>
      <vt:lpstr>thank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Frequency Words</dc:title>
  <dc:creator>Reeves, Katie</dc:creator>
  <cp:lastModifiedBy>Lodge, Lori</cp:lastModifiedBy>
  <cp:revision>3</cp:revision>
  <dcterms:created xsi:type="dcterms:W3CDTF">2023-10-05T19:54:09Z</dcterms:created>
  <dcterms:modified xsi:type="dcterms:W3CDTF">2024-02-07T18:39:05Z</dcterms:modified>
</cp:coreProperties>
</file>