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6400800" cy="4572000"/>
  <p:notesSz cx="6858000" cy="9144000"/>
  <p:defaultTextStyle>
    <a:defPPr>
      <a:defRPr lang="en-US"/>
    </a:defPPr>
    <a:lvl1pPr marL="0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1pPr>
    <a:lvl2pPr marL="263347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2pPr>
    <a:lvl3pPr marL="526694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3pPr>
    <a:lvl4pPr marL="790042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4pPr>
    <a:lvl5pPr marL="1053389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5pPr>
    <a:lvl6pPr marL="1316736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6pPr>
    <a:lvl7pPr marL="1580083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7pPr>
    <a:lvl8pPr marL="1843430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8pPr>
    <a:lvl9pPr marL="2106778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7750"/>
    <a:srgbClr val="D1815A"/>
    <a:srgbClr val="FED233"/>
    <a:srgbClr val="FF7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264778" y="511439"/>
            <a:ext cx="1691017" cy="1418610"/>
          </a:xfrm>
          <a:ln w="381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DEC2-A3C2-401D-8034-391F8609CF3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354-9BD9-4B97-B9E9-E51B3B56C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0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243417"/>
            <a:ext cx="1380173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243417"/>
            <a:ext cx="4060508" cy="38745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DEC2-A3C2-401D-8034-391F8609CF3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354-9BD9-4B97-B9E9-E51B3B56C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7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DEC2-A3C2-401D-8034-391F8609CF3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354-9BD9-4B97-B9E9-E51B3B56C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1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139826"/>
            <a:ext cx="5520690" cy="19018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3059643"/>
            <a:ext cx="5520690" cy="10001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DEC2-A3C2-401D-8034-391F8609CF3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354-9BD9-4B97-B9E9-E51B3B56C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1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217083"/>
            <a:ext cx="272034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217083"/>
            <a:ext cx="272034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DEC2-A3C2-401D-8034-391F8609CF3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354-9BD9-4B97-B9E9-E51B3B56C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8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243418"/>
            <a:ext cx="5520690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120775"/>
            <a:ext cx="2707838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1670050"/>
            <a:ext cx="2707838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120775"/>
            <a:ext cx="2721174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1670050"/>
            <a:ext cx="2721174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DEC2-A3C2-401D-8034-391F8609CF3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354-9BD9-4B97-B9E9-E51B3B56C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DEC2-A3C2-401D-8034-391F8609CF3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354-9BD9-4B97-B9E9-E51B3B56C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3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DEC2-A3C2-401D-8034-391F8609CF3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354-9BD9-4B97-B9E9-E51B3B56C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7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658285"/>
            <a:ext cx="3240405" cy="324908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DEC2-A3C2-401D-8034-391F8609CF3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354-9BD9-4B97-B9E9-E51B3B56C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0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658285"/>
            <a:ext cx="3240405" cy="3249083"/>
          </a:xfrm>
        </p:spPr>
        <p:txBody>
          <a:bodyPr anchor="t"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DEC2-A3C2-401D-8034-391F8609CF3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D354-9BD9-4B97-B9E9-E51B3B56C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243418"/>
            <a:ext cx="552069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217083"/>
            <a:ext cx="552069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6DEC2-A3C2-401D-8034-391F8609CF3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4D354-9BD9-4B97-B9E9-E51B3B56C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7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9.png"/><Relationship Id="rId21" Type="http://schemas.openxmlformats.org/officeDocument/2006/relationships/tags" Target="../tags/tag21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2.JP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23.png"/><Relationship Id="rId58" Type="http://schemas.openxmlformats.org/officeDocument/2006/relationships/image" Target="../media/image28.png"/><Relationship Id="rId5" Type="http://schemas.openxmlformats.org/officeDocument/2006/relationships/tags" Target="../tags/tag5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56" Type="http://schemas.openxmlformats.org/officeDocument/2006/relationships/image" Target="../media/image26.png"/><Relationship Id="rId8" Type="http://schemas.openxmlformats.org/officeDocument/2006/relationships/tags" Target="../tags/tag8.xml"/><Relationship Id="rId51" Type="http://schemas.openxmlformats.org/officeDocument/2006/relationships/image" Target="../media/image21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20" Type="http://schemas.openxmlformats.org/officeDocument/2006/relationships/tags" Target="../tags/tag20.xml"/><Relationship Id="rId41" Type="http://schemas.openxmlformats.org/officeDocument/2006/relationships/image" Target="../media/image11.png"/><Relationship Id="rId54" Type="http://schemas.openxmlformats.org/officeDocument/2006/relationships/image" Target="../media/image2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57" Type="http://schemas.openxmlformats.org/officeDocument/2006/relationships/image" Target="../media/image27.png"/><Relationship Id="rId10" Type="http://schemas.openxmlformats.org/officeDocument/2006/relationships/tags" Target="../tags/tag10.xml"/><Relationship Id="rId31" Type="http://schemas.openxmlformats.org/officeDocument/2006/relationships/slideLayout" Target="../slideLayouts/slideLayout1.xml"/><Relationship Id="rId44" Type="http://schemas.openxmlformats.org/officeDocument/2006/relationships/image" Target="../media/image14.png"/><Relationship Id="rId5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26" Type="http://schemas.openxmlformats.org/officeDocument/2006/relationships/tags" Target="../tags/tag296.xml"/><Relationship Id="rId39" Type="http://schemas.openxmlformats.org/officeDocument/2006/relationships/image" Target="../media/image9.png"/><Relationship Id="rId21" Type="http://schemas.openxmlformats.org/officeDocument/2006/relationships/tags" Target="../tags/tag291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7" Type="http://schemas.openxmlformats.org/officeDocument/2006/relationships/tags" Target="../tags/tag277.xml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9" Type="http://schemas.openxmlformats.org/officeDocument/2006/relationships/tags" Target="../tags/tag299.xml"/><Relationship Id="rId11" Type="http://schemas.openxmlformats.org/officeDocument/2006/relationships/tags" Target="../tags/tag281.xml"/><Relationship Id="rId24" Type="http://schemas.openxmlformats.org/officeDocument/2006/relationships/tags" Target="../tags/tag294.xml"/><Relationship Id="rId32" Type="http://schemas.openxmlformats.org/officeDocument/2006/relationships/image" Target="../media/image37.JP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23.png"/><Relationship Id="rId58" Type="http://schemas.openxmlformats.org/officeDocument/2006/relationships/image" Target="../media/image28.png"/><Relationship Id="rId5" Type="http://schemas.openxmlformats.org/officeDocument/2006/relationships/tags" Target="../tags/tag275.xml"/><Relationship Id="rId19" Type="http://schemas.openxmlformats.org/officeDocument/2006/relationships/tags" Target="../tags/tag289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tags" Target="../tags/tag292.xml"/><Relationship Id="rId27" Type="http://schemas.openxmlformats.org/officeDocument/2006/relationships/tags" Target="../tags/tag297.xml"/><Relationship Id="rId30" Type="http://schemas.openxmlformats.org/officeDocument/2006/relationships/tags" Target="../tags/tag300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56" Type="http://schemas.openxmlformats.org/officeDocument/2006/relationships/image" Target="../media/image26.png"/><Relationship Id="rId8" Type="http://schemas.openxmlformats.org/officeDocument/2006/relationships/tags" Target="../tags/tag278.xml"/><Relationship Id="rId51" Type="http://schemas.openxmlformats.org/officeDocument/2006/relationships/image" Target="../media/image21.png"/><Relationship Id="rId3" Type="http://schemas.openxmlformats.org/officeDocument/2006/relationships/tags" Target="../tags/tag273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tags" Target="../tags/tag295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20" Type="http://schemas.openxmlformats.org/officeDocument/2006/relationships/tags" Target="../tags/tag290.xml"/><Relationship Id="rId41" Type="http://schemas.openxmlformats.org/officeDocument/2006/relationships/image" Target="../media/image11.png"/><Relationship Id="rId54" Type="http://schemas.openxmlformats.org/officeDocument/2006/relationships/image" Target="../media/image24.png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5" Type="http://schemas.openxmlformats.org/officeDocument/2006/relationships/tags" Target="../tags/tag285.xml"/><Relationship Id="rId23" Type="http://schemas.openxmlformats.org/officeDocument/2006/relationships/tags" Target="../tags/tag293.xml"/><Relationship Id="rId28" Type="http://schemas.openxmlformats.org/officeDocument/2006/relationships/tags" Target="../tags/tag298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57" Type="http://schemas.openxmlformats.org/officeDocument/2006/relationships/image" Target="../media/image27.png"/><Relationship Id="rId10" Type="http://schemas.openxmlformats.org/officeDocument/2006/relationships/tags" Target="../tags/tag280.xml"/><Relationship Id="rId31" Type="http://schemas.openxmlformats.org/officeDocument/2006/relationships/slideLayout" Target="../slideLayouts/slideLayout1.xml"/><Relationship Id="rId44" Type="http://schemas.openxmlformats.org/officeDocument/2006/relationships/image" Target="../media/image14.png"/><Relationship Id="rId5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13.xml"/><Relationship Id="rId18" Type="http://schemas.openxmlformats.org/officeDocument/2006/relationships/tags" Target="../tags/tag318.xml"/><Relationship Id="rId26" Type="http://schemas.openxmlformats.org/officeDocument/2006/relationships/tags" Target="../tags/tag326.xml"/><Relationship Id="rId39" Type="http://schemas.openxmlformats.org/officeDocument/2006/relationships/image" Target="../media/image9.png"/><Relationship Id="rId21" Type="http://schemas.openxmlformats.org/officeDocument/2006/relationships/tags" Target="../tags/tag321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7" Type="http://schemas.openxmlformats.org/officeDocument/2006/relationships/tags" Target="../tags/tag307.xml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9" Type="http://schemas.openxmlformats.org/officeDocument/2006/relationships/tags" Target="../tags/tag329.xml"/><Relationship Id="rId11" Type="http://schemas.openxmlformats.org/officeDocument/2006/relationships/tags" Target="../tags/tag311.xml"/><Relationship Id="rId24" Type="http://schemas.openxmlformats.org/officeDocument/2006/relationships/tags" Target="../tags/tag324.xml"/><Relationship Id="rId32" Type="http://schemas.openxmlformats.org/officeDocument/2006/relationships/image" Target="../media/image38.JP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23.png"/><Relationship Id="rId58" Type="http://schemas.openxmlformats.org/officeDocument/2006/relationships/image" Target="../media/image28.png"/><Relationship Id="rId5" Type="http://schemas.openxmlformats.org/officeDocument/2006/relationships/tags" Target="../tags/tag305.xml"/><Relationship Id="rId19" Type="http://schemas.openxmlformats.org/officeDocument/2006/relationships/tags" Target="../tags/tag319.xml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Relationship Id="rId22" Type="http://schemas.openxmlformats.org/officeDocument/2006/relationships/tags" Target="../tags/tag322.xml"/><Relationship Id="rId27" Type="http://schemas.openxmlformats.org/officeDocument/2006/relationships/tags" Target="../tags/tag327.xml"/><Relationship Id="rId30" Type="http://schemas.openxmlformats.org/officeDocument/2006/relationships/tags" Target="../tags/tag330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56" Type="http://schemas.openxmlformats.org/officeDocument/2006/relationships/image" Target="../media/image26.png"/><Relationship Id="rId8" Type="http://schemas.openxmlformats.org/officeDocument/2006/relationships/tags" Target="../tags/tag308.xml"/><Relationship Id="rId51" Type="http://schemas.openxmlformats.org/officeDocument/2006/relationships/image" Target="../media/image21.png"/><Relationship Id="rId3" Type="http://schemas.openxmlformats.org/officeDocument/2006/relationships/tags" Target="../tags/tag303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5" Type="http://schemas.openxmlformats.org/officeDocument/2006/relationships/tags" Target="../tags/tag325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20" Type="http://schemas.openxmlformats.org/officeDocument/2006/relationships/tags" Target="../tags/tag320.xml"/><Relationship Id="rId41" Type="http://schemas.openxmlformats.org/officeDocument/2006/relationships/image" Target="../media/image11.png"/><Relationship Id="rId54" Type="http://schemas.openxmlformats.org/officeDocument/2006/relationships/image" Target="../media/image24.png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5" Type="http://schemas.openxmlformats.org/officeDocument/2006/relationships/tags" Target="../tags/tag315.xml"/><Relationship Id="rId23" Type="http://schemas.openxmlformats.org/officeDocument/2006/relationships/tags" Target="../tags/tag323.xml"/><Relationship Id="rId28" Type="http://schemas.openxmlformats.org/officeDocument/2006/relationships/tags" Target="../tags/tag328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57" Type="http://schemas.openxmlformats.org/officeDocument/2006/relationships/image" Target="../media/image27.png"/><Relationship Id="rId10" Type="http://schemas.openxmlformats.org/officeDocument/2006/relationships/tags" Target="../tags/tag310.xml"/><Relationship Id="rId31" Type="http://schemas.openxmlformats.org/officeDocument/2006/relationships/slideLayout" Target="../slideLayouts/slideLayout1.xml"/><Relationship Id="rId44" Type="http://schemas.openxmlformats.org/officeDocument/2006/relationships/image" Target="../media/image14.png"/><Relationship Id="rId5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43.xml"/><Relationship Id="rId18" Type="http://schemas.openxmlformats.org/officeDocument/2006/relationships/tags" Target="../tags/tag348.xml"/><Relationship Id="rId26" Type="http://schemas.openxmlformats.org/officeDocument/2006/relationships/tags" Target="../tags/tag356.xml"/><Relationship Id="rId39" Type="http://schemas.openxmlformats.org/officeDocument/2006/relationships/image" Target="../media/image9.png"/><Relationship Id="rId21" Type="http://schemas.openxmlformats.org/officeDocument/2006/relationships/tags" Target="../tags/tag351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7" Type="http://schemas.openxmlformats.org/officeDocument/2006/relationships/tags" Target="../tags/tag337.xml"/><Relationship Id="rId2" Type="http://schemas.openxmlformats.org/officeDocument/2006/relationships/tags" Target="../tags/tag332.xml"/><Relationship Id="rId16" Type="http://schemas.openxmlformats.org/officeDocument/2006/relationships/tags" Target="../tags/tag346.xml"/><Relationship Id="rId29" Type="http://schemas.openxmlformats.org/officeDocument/2006/relationships/tags" Target="../tags/tag359.xml"/><Relationship Id="rId11" Type="http://schemas.openxmlformats.org/officeDocument/2006/relationships/tags" Target="../tags/tag341.xml"/><Relationship Id="rId24" Type="http://schemas.openxmlformats.org/officeDocument/2006/relationships/tags" Target="../tags/tag354.xml"/><Relationship Id="rId32" Type="http://schemas.openxmlformats.org/officeDocument/2006/relationships/image" Target="../media/image39.JP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23.png"/><Relationship Id="rId58" Type="http://schemas.openxmlformats.org/officeDocument/2006/relationships/image" Target="../media/image28.png"/><Relationship Id="rId5" Type="http://schemas.openxmlformats.org/officeDocument/2006/relationships/tags" Target="../tags/tag335.xml"/><Relationship Id="rId19" Type="http://schemas.openxmlformats.org/officeDocument/2006/relationships/tags" Target="../tags/tag349.xml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4" Type="http://schemas.openxmlformats.org/officeDocument/2006/relationships/tags" Target="../tags/tag344.xml"/><Relationship Id="rId22" Type="http://schemas.openxmlformats.org/officeDocument/2006/relationships/tags" Target="../tags/tag352.xml"/><Relationship Id="rId27" Type="http://schemas.openxmlformats.org/officeDocument/2006/relationships/tags" Target="../tags/tag357.xml"/><Relationship Id="rId30" Type="http://schemas.openxmlformats.org/officeDocument/2006/relationships/tags" Target="../tags/tag360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56" Type="http://schemas.openxmlformats.org/officeDocument/2006/relationships/image" Target="../media/image26.png"/><Relationship Id="rId8" Type="http://schemas.openxmlformats.org/officeDocument/2006/relationships/tags" Target="../tags/tag338.xml"/><Relationship Id="rId51" Type="http://schemas.openxmlformats.org/officeDocument/2006/relationships/image" Target="../media/image21.png"/><Relationship Id="rId3" Type="http://schemas.openxmlformats.org/officeDocument/2006/relationships/tags" Target="../tags/tag333.xml"/><Relationship Id="rId12" Type="http://schemas.openxmlformats.org/officeDocument/2006/relationships/tags" Target="../tags/tag342.xml"/><Relationship Id="rId17" Type="http://schemas.openxmlformats.org/officeDocument/2006/relationships/tags" Target="../tags/tag347.xml"/><Relationship Id="rId25" Type="http://schemas.openxmlformats.org/officeDocument/2006/relationships/tags" Target="../tags/tag355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20" Type="http://schemas.openxmlformats.org/officeDocument/2006/relationships/tags" Target="../tags/tag350.xml"/><Relationship Id="rId41" Type="http://schemas.openxmlformats.org/officeDocument/2006/relationships/image" Target="../media/image11.png"/><Relationship Id="rId54" Type="http://schemas.openxmlformats.org/officeDocument/2006/relationships/image" Target="../media/image24.png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5" Type="http://schemas.openxmlformats.org/officeDocument/2006/relationships/tags" Target="../tags/tag345.xml"/><Relationship Id="rId23" Type="http://schemas.openxmlformats.org/officeDocument/2006/relationships/tags" Target="../tags/tag353.xml"/><Relationship Id="rId28" Type="http://schemas.openxmlformats.org/officeDocument/2006/relationships/tags" Target="../tags/tag358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57" Type="http://schemas.openxmlformats.org/officeDocument/2006/relationships/image" Target="../media/image27.png"/><Relationship Id="rId10" Type="http://schemas.openxmlformats.org/officeDocument/2006/relationships/tags" Target="../tags/tag340.xml"/><Relationship Id="rId31" Type="http://schemas.openxmlformats.org/officeDocument/2006/relationships/slideLayout" Target="../slideLayouts/slideLayout1.xml"/><Relationship Id="rId44" Type="http://schemas.openxmlformats.org/officeDocument/2006/relationships/image" Target="../media/image14.png"/><Relationship Id="rId5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73.xml"/><Relationship Id="rId18" Type="http://schemas.openxmlformats.org/officeDocument/2006/relationships/tags" Target="../tags/tag378.xml"/><Relationship Id="rId26" Type="http://schemas.openxmlformats.org/officeDocument/2006/relationships/tags" Target="../tags/tag386.xml"/><Relationship Id="rId39" Type="http://schemas.openxmlformats.org/officeDocument/2006/relationships/image" Target="../media/image9.png"/><Relationship Id="rId21" Type="http://schemas.openxmlformats.org/officeDocument/2006/relationships/tags" Target="../tags/tag381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7" Type="http://schemas.openxmlformats.org/officeDocument/2006/relationships/tags" Target="../tags/tag367.xml"/><Relationship Id="rId2" Type="http://schemas.openxmlformats.org/officeDocument/2006/relationships/tags" Target="../tags/tag362.xml"/><Relationship Id="rId16" Type="http://schemas.openxmlformats.org/officeDocument/2006/relationships/tags" Target="../tags/tag376.xml"/><Relationship Id="rId29" Type="http://schemas.openxmlformats.org/officeDocument/2006/relationships/tags" Target="../tags/tag389.xml"/><Relationship Id="rId11" Type="http://schemas.openxmlformats.org/officeDocument/2006/relationships/tags" Target="../tags/tag371.xml"/><Relationship Id="rId24" Type="http://schemas.openxmlformats.org/officeDocument/2006/relationships/tags" Target="../tags/tag384.xml"/><Relationship Id="rId32" Type="http://schemas.openxmlformats.org/officeDocument/2006/relationships/image" Target="../media/image40.JP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23.png"/><Relationship Id="rId58" Type="http://schemas.openxmlformats.org/officeDocument/2006/relationships/image" Target="../media/image28.png"/><Relationship Id="rId5" Type="http://schemas.openxmlformats.org/officeDocument/2006/relationships/tags" Target="../tags/tag365.xml"/><Relationship Id="rId19" Type="http://schemas.openxmlformats.org/officeDocument/2006/relationships/tags" Target="../tags/tag379.xml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tags" Target="../tags/tag382.xml"/><Relationship Id="rId27" Type="http://schemas.openxmlformats.org/officeDocument/2006/relationships/tags" Target="../tags/tag387.xml"/><Relationship Id="rId30" Type="http://schemas.openxmlformats.org/officeDocument/2006/relationships/tags" Target="../tags/tag390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56" Type="http://schemas.openxmlformats.org/officeDocument/2006/relationships/image" Target="../media/image26.png"/><Relationship Id="rId8" Type="http://schemas.openxmlformats.org/officeDocument/2006/relationships/tags" Target="../tags/tag368.xml"/><Relationship Id="rId51" Type="http://schemas.openxmlformats.org/officeDocument/2006/relationships/image" Target="../media/image21.png"/><Relationship Id="rId3" Type="http://schemas.openxmlformats.org/officeDocument/2006/relationships/tags" Target="../tags/tag363.xml"/><Relationship Id="rId12" Type="http://schemas.openxmlformats.org/officeDocument/2006/relationships/tags" Target="../tags/tag372.xml"/><Relationship Id="rId17" Type="http://schemas.openxmlformats.org/officeDocument/2006/relationships/tags" Target="../tags/tag377.xml"/><Relationship Id="rId25" Type="http://schemas.openxmlformats.org/officeDocument/2006/relationships/tags" Target="../tags/tag385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20" Type="http://schemas.openxmlformats.org/officeDocument/2006/relationships/tags" Target="../tags/tag380.xml"/><Relationship Id="rId41" Type="http://schemas.openxmlformats.org/officeDocument/2006/relationships/image" Target="../media/image11.png"/><Relationship Id="rId54" Type="http://schemas.openxmlformats.org/officeDocument/2006/relationships/image" Target="../media/image24.png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5" Type="http://schemas.openxmlformats.org/officeDocument/2006/relationships/tags" Target="../tags/tag375.xml"/><Relationship Id="rId23" Type="http://schemas.openxmlformats.org/officeDocument/2006/relationships/tags" Target="../tags/tag383.xml"/><Relationship Id="rId28" Type="http://schemas.openxmlformats.org/officeDocument/2006/relationships/tags" Target="../tags/tag388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57" Type="http://schemas.openxmlformats.org/officeDocument/2006/relationships/image" Target="../media/image27.png"/><Relationship Id="rId10" Type="http://schemas.openxmlformats.org/officeDocument/2006/relationships/tags" Target="../tags/tag370.xml"/><Relationship Id="rId31" Type="http://schemas.openxmlformats.org/officeDocument/2006/relationships/slideLayout" Target="../slideLayouts/slideLayout1.xml"/><Relationship Id="rId44" Type="http://schemas.openxmlformats.org/officeDocument/2006/relationships/image" Target="../media/image14.png"/><Relationship Id="rId5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403.xml"/><Relationship Id="rId18" Type="http://schemas.openxmlformats.org/officeDocument/2006/relationships/tags" Target="../tags/tag408.xml"/><Relationship Id="rId26" Type="http://schemas.openxmlformats.org/officeDocument/2006/relationships/tags" Target="../tags/tag416.xml"/><Relationship Id="rId39" Type="http://schemas.openxmlformats.org/officeDocument/2006/relationships/image" Target="../media/image9.png"/><Relationship Id="rId21" Type="http://schemas.openxmlformats.org/officeDocument/2006/relationships/tags" Target="../tags/tag411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7" Type="http://schemas.openxmlformats.org/officeDocument/2006/relationships/tags" Target="../tags/tag397.xml"/><Relationship Id="rId2" Type="http://schemas.openxmlformats.org/officeDocument/2006/relationships/tags" Target="../tags/tag392.xml"/><Relationship Id="rId16" Type="http://schemas.openxmlformats.org/officeDocument/2006/relationships/tags" Target="../tags/tag406.xml"/><Relationship Id="rId29" Type="http://schemas.openxmlformats.org/officeDocument/2006/relationships/tags" Target="../tags/tag419.xml"/><Relationship Id="rId11" Type="http://schemas.openxmlformats.org/officeDocument/2006/relationships/tags" Target="../tags/tag401.xml"/><Relationship Id="rId24" Type="http://schemas.openxmlformats.org/officeDocument/2006/relationships/tags" Target="../tags/tag414.xml"/><Relationship Id="rId32" Type="http://schemas.openxmlformats.org/officeDocument/2006/relationships/image" Target="../media/image41.JP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23.png"/><Relationship Id="rId58" Type="http://schemas.openxmlformats.org/officeDocument/2006/relationships/image" Target="../media/image28.png"/><Relationship Id="rId5" Type="http://schemas.openxmlformats.org/officeDocument/2006/relationships/tags" Target="../tags/tag395.xml"/><Relationship Id="rId19" Type="http://schemas.openxmlformats.org/officeDocument/2006/relationships/tags" Target="../tags/tag409.xml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tags" Target="../tags/tag404.xml"/><Relationship Id="rId22" Type="http://schemas.openxmlformats.org/officeDocument/2006/relationships/tags" Target="../tags/tag412.xml"/><Relationship Id="rId27" Type="http://schemas.openxmlformats.org/officeDocument/2006/relationships/tags" Target="../tags/tag417.xml"/><Relationship Id="rId30" Type="http://schemas.openxmlformats.org/officeDocument/2006/relationships/tags" Target="../tags/tag420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56" Type="http://schemas.openxmlformats.org/officeDocument/2006/relationships/image" Target="../media/image26.png"/><Relationship Id="rId8" Type="http://schemas.openxmlformats.org/officeDocument/2006/relationships/tags" Target="../tags/tag398.xml"/><Relationship Id="rId51" Type="http://schemas.openxmlformats.org/officeDocument/2006/relationships/image" Target="../media/image21.png"/><Relationship Id="rId3" Type="http://schemas.openxmlformats.org/officeDocument/2006/relationships/tags" Target="../tags/tag393.xml"/><Relationship Id="rId12" Type="http://schemas.openxmlformats.org/officeDocument/2006/relationships/tags" Target="../tags/tag402.xml"/><Relationship Id="rId17" Type="http://schemas.openxmlformats.org/officeDocument/2006/relationships/tags" Target="../tags/tag407.xml"/><Relationship Id="rId25" Type="http://schemas.openxmlformats.org/officeDocument/2006/relationships/tags" Target="../tags/tag415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20" Type="http://schemas.openxmlformats.org/officeDocument/2006/relationships/tags" Target="../tags/tag410.xml"/><Relationship Id="rId41" Type="http://schemas.openxmlformats.org/officeDocument/2006/relationships/image" Target="../media/image11.png"/><Relationship Id="rId54" Type="http://schemas.openxmlformats.org/officeDocument/2006/relationships/image" Target="../media/image24.png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5" Type="http://schemas.openxmlformats.org/officeDocument/2006/relationships/tags" Target="../tags/tag405.xml"/><Relationship Id="rId23" Type="http://schemas.openxmlformats.org/officeDocument/2006/relationships/tags" Target="../tags/tag413.xml"/><Relationship Id="rId28" Type="http://schemas.openxmlformats.org/officeDocument/2006/relationships/tags" Target="../tags/tag418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57" Type="http://schemas.openxmlformats.org/officeDocument/2006/relationships/image" Target="../media/image27.png"/><Relationship Id="rId10" Type="http://schemas.openxmlformats.org/officeDocument/2006/relationships/tags" Target="../tags/tag400.xml"/><Relationship Id="rId31" Type="http://schemas.openxmlformats.org/officeDocument/2006/relationships/slideLayout" Target="../slideLayouts/slideLayout1.xml"/><Relationship Id="rId44" Type="http://schemas.openxmlformats.org/officeDocument/2006/relationships/image" Target="../media/image14.png"/><Relationship Id="rId5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33.xml"/><Relationship Id="rId18" Type="http://schemas.openxmlformats.org/officeDocument/2006/relationships/tags" Target="../tags/tag438.xml"/><Relationship Id="rId26" Type="http://schemas.openxmlformats.org/officeDocument/2006/relationships/tags" Target="../tags/tag446.xml"/><Relationship Id="rId39" Type="http://schemas.openxmlformats.org/officeDocument/2006/relationships/image" Target="../media/image9.png"/><Relationship Id="rId21" Type="http://schemas.openxmlformats.org/officeDocument/2006/relationships/tags" Target="../tags/tag441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7" Type="http://schemas.openxmlformats.org/officeDocument/2006/relationships/tags" Target="../tags/tag427.xml"/><Relationship Id="rId2" Type="http://schemas.openxmlformats.org/officeDocument/2006/relationships/tags" Target="../tags/tag422.xml"/><Relationship Id="rId16" Type="http://schemas.openxmlformats.org/officeDocument/2006/relationships/tags" Target="../tags/tag436.xml"/><Relationship Id="rId29" Type="http://schemas.openxmlformats.org/officeDocument/2006/relationships/tags" Target="../tags/tag449.xml"/><Relationship Id="rId11" Type="http://schemas.openxmlformats.org/officeDocument/2006/relationships/tags" Target="../tags/tag431.xml"/><Relationship Id="rId24" Type="http://schemas.openxmlformats.org/officeDocument/2006/relationships/tags" Target="../tags/tag444.xml"/><Relationship Id="rId32" Type="http://schemas.openxmlformats.org/officeDocument/2006/relationships/image" Target="../media/image42.JP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23.png"/><Relationship Id="rId58" Type="http://schemas.openxmlformats.org/officeDocument/2006/relationships/image" Target="../media/image28.png"/><Relationship Id="rId5" Type="http://schemas.openxmlformats.org/officeDocument/2006/relationships/tags" Target="../tags/tag425.xml"/><Relationship Id="rId19" Type="http://schemas.openxmlformats.org/officeDocument/2006/relationships/tags" Target="../tags/tag439.xml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tags" Target="../tags/tag434.xml"/><Relationship Id="rId22" Type="http://schemas.openxmlformats.org/officeDocument/2006/relationships/tags" Target="../tags/tag442.xml"/><Relationship Id="rId27" Type="http://schemas.openxmlformats.org/officeDocument/2006/relationships/tags" Target="../tags/tag447.xml"/><Relationship Id="rId30" Type="http://schemas.openxmlformats.org/officeDocument/2006/relationships/tags" Target="../tags/tag450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56" Type="http://schemas.openxmlformats.org/officeDocument/2006/relationships/image" Target="../media/image26.png"/><Relationship Id="rId8" Type="http://schemas.openxmlformats.org/officeDocument/2006/relationships/tags" Target="../tags/tag428.xml"/><Relationship Id="rId51" Type="http://schemas.openxmlformats.org/officeDocument/2006/relationships/image" Target="../media/image21.png"/><Relationship Id="rId3" Type="http://schemas.openxmlformats.org/officeDocument/2006/relationships/tags" Target="../tags/tag423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5" Type="http://schemas.openxmlformats.org/officeDocument/2006/relationships/tags" Target="../tags/tag445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20" Type="http://schemas.openxmlformats.org/officeDocument/2006/relationships/tags" Target="../tags/tag440.xml"/><Relationship Id="rId41" Type="http://schemas.openxmlformats.org/officeDocument/2006/relationships/image" Target="../media/image11.png"/><Relationship Id="rId54" Type="http://schemas.openxmlformats.org/officeDocument/2006/relationships/image" Target="../media/image24.png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5" Type="http://schemas.openxmlformats.org/officeDocument/2006/relationships/tags" Target="../tags/tag435.xml"/><Relationship Id="rId23" Type="http://schemas.openxmlformats.org/officeDocument/2006/relationships/tags" Target="../tags/tag443.xml"/><Relationship Id="rId28" Type="http://schemas.openxmlformats.org/officeDocument/2006/relationships/tags" Target="../tags/tag448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57" Type="http://schemas.openxmlformats.org/officeDocument/2006/relationships/image" Target="../media/image27.png"/><Relationship Id="rId10" Type="http://schemas.openxmlformats.org/officeDocument/2006/relationships/tags" Target="../tags/tag430.xml"/><Relationship Id="rId31" Type="http://schemas.openxmlformats.org/officeDocument/2006/relationships/slideLayout" Target="../slideLayouts/slideLayout1.xml"/><Relationship Id="rId44" Type="http://schemas.openxmlformats.org/officeDocument/2006/relationships/image" Target="../media/image14.png"/><Relationship Id="rId5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63.xml"/><Relationship Id="rId18" Type="http://schemas.openxmlformats.org/officeDocument/2006/relationships/tags" Target="../tags/tag468.xml"/><Relationship Id="rId26" Type="http://schemas.openxmlformats.org/officeDocument/2006/relationships/tags" Target="../tags/tag476.xml"/><Relationship Id="rId39" Type="http://schemas.openxmlformats.org/officeDocument/2006/relationships/image" Target="../media/image9.png"/><Relationship Id="rId21" Type="http://schemas.openxmlformats.org/officeDocument/2006/relationships/tags" Target="../tags/tag471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7" Type="http://schemas.openxmlformats.org/officeDocument/2006/relationships/tags" Target="../tags/tag457.xml"/><Relationship Id="rId2" Type="http://schemas.openxmlformats.org/officeDocument/2006/relationships/tags" Target="../tags/tag452.xml"/><Relationship Id="rId16" Type="http://schemas.openxmlformats.org/officeDocument/2006/relationships/tags" Target="../tags/tag466.xml"/><Relationship Id="rId29" Type="http://schemas.openxmlformats.org/officeDocument/2006/relationships/tags" Target="../tags/tag479.xml"/><Relationship Id="rId11" Type="http://schemas.openxmlformats.org/officeDocument/2006/relationships/tags" Target="../tags/tag461.xml"/><Relationship Id="rId24" Type="http://schemas.openxmlformats.org/officeDocument/2006/relationships/tags" Target="../tags/tag474.xml"/><Relationship Id="rId32" Type="http://schemas.openxmlformats.org/officeDocument/2006/relationships/image" Target="../media/image43.JP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23.png"/><Relationship Id="rId58" Type="http://schemas.openxmlformats.org/officeDocument/2006/relationships/image" Target="../media/image28.png"/><Relationship Id="rId5" Type="http://schemas.openxmlformats.org/officeDocument/2006/relationships/tags" Target="../tags/tag455.xml"/><Relationship Id="rId19" Type="http://schemas.openxmlformats.org/officeDocument/2006/relationships/tags" Target="../tags/tag469.xml"/><Relationship Id="rId4" Type="http://schemas.openxmlformats.org/officeDocument/2006/relationships/tags" Target="../tags/tag454.xml"/><Relationship Id="rId9" Type="http://schemas.openxmlformats.org/officeDocument/2006/relationships/tags" Target="../tags/tag459.xml"/><Relationship Id="rId14" Type="http://schemas.openxmlformats.org/officeDocument/2006/relationships/tags" Target="../tags/tag464.xml"/><Relationship Id="rId22" Type="http://schemas.openxmlformats.org/officeDocument/2006/relationships/tags" Target="../tags/tag472.xml"/><Relationship Id="rId27" Type="http://schemas.openxmlformats.org/officeDocument/2006/relationships/tags" Target="../tags/tag477.xml"/><Relationship Id="rId30" Type="http://schemas.openxmlformats.org/officeDocument/2006/relationships/tags" Target="../tags/tag480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56" Type="http://schemas.openxmlformats.org/officeDocument/2006/relationships/image" Target="../media/image26.png"/><Relationship Id="rId8" Type="http://schemas.openxmlformats.org/officeDocument/2006/relationships/tags" Target="../tags/tag458.xml"/><Relationship Id="rId51" Type="http://schemas.openxmlformats.org/officeDocument/2006/relationships/image" Target="../media/image21.png"/><Relationship Id="rId3" Type="http://schemas.openxmlformats.org/officeDocument/2006/relationships/tags" Target="../tags/tag453.xml"/><Relationship Id="rId12" Type="http://schemas.openxmlformats.org/officeDocument/2006/relationships/tags" Target="../tags/tag462.xml"/><Relationship Id="rId17" Type="http://schemas.openxmlformats.org/officeDocument/2006/relationships/tags" Target="../tags/tag467.xml"/><Relationship Id="rId25" Type="http://schemas.openxmlformats.org/officeDocument/2006/relationships/tags" Target="../tags/tag475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20" Type="http://schemas.openxmlformats.org/officeDocument/2006/relationships/tags" Target="../tags/tag470.xml"/><Relationship Id="rId41" Type="http://schemas.openxmlformats.org/officeDocument/2006/relationships/image" Target="../media/image11.png"/><Relationship Id="rId54" Type="http://schemas.openxmlformats.org/officeDocument/2006/relationships/image" Target="../media/image24.png"/><Relationship Id="rId1" Type="http://schemas.openxmlformats.org/officeDocument/2006/relationships/tags" Target="../tags/tag451.xml"/><Relationship Id="rId6" Type="http://schemas.openxmlformats.org/officeDocument/2006/relationships/tags" Target="../tags/tag456.xml"/><Relationship Id="rId15" Type="http://schemas.openxmlformats.org/officeDocument/2006/relationships/tags" Target="../tags/tag465.xml"/><Relationship Id="rId23" Type="http://schemas.openxmlformats.org/officeDocument/2006/relationships/tags" Target="../tags/tag473.xml"/><Relationship Id="rId28" Type="http://schemas.openxmlformats.org/officeDocument/2006/relationships/tags" Target="../tags/tag478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57" Type="http://schemas.openxmlformats.org/officeDocument/2006/relationships/image" Target="../media/image27.png"/><Relationship Id="rId10" Type="http://schemas.openxmlformats.org/officeDocument/2006/relationships/tags" Target="../tags/tag460.xml"/><Relationship Id="rId31" Type="http://schemas.openxmlformats.org/officeDocument/2006/relationships/slideLayout" Target="../slideLayouts/slideLayout1.xml"/><Relationship Id="rId44" Type="http://schemas.openxmlformats.org/officeDocument/2006/relationships/image" Target="../media/image14.png"/><Relationship Id="rId5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93.xml"/><Relationship Id="rId18" Type="http://schemas.openxmlformats.org/officeDocument/2006/relationships/tags" Target="../tags/tag498.xml"/><Relationship Id="rId26" Type="http://schemas.openxmlformats.org/officeDocument/2006/relationships/tags" Target="../tags/tag506.xml"/><Relationship Id="rId39" Type="http://schemas.openxmlformats.org/officeDocument/2006/relationships/image" Target="../media/image9.png"/><Relationship Id="rId21" Type="http://schemas.openxmlformats.org/officeDocument/2006/relationships/tags" Target="../tags/tag501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7" Type="http://schemas.openxmlformats.org/officeDocument/2006/relationships/tags" Target="../tags/tag487.xml"/><Relationship Id="rId2" Type="http://schemas.openxmlformats.org/officeDocument/2006/relationships/tags" Target="../tags/tag482.xml"/><Relationship Id="rId16" Type="http://schemas.openxmlformats.org/officeDocument/2006/relationships/tags" Target="../tags/tag496.xml"/><Relationship Id="rId29" Type="http://schemas.openxmlformats.org/officeDocument/2006/relationships/tags" Target="../tags/tag509.xml"/><Relationship Id="rId11" Type="http://schemas.openxmlformats.org/officeDocument/2006/relationships/tags" Target="../tags/tag491.xml"/><Relationship Id="rId24" Type="http://schemas.openxmlformats.org/officeDocument/2006/relationships/tags" Target="../tags/tag504.xml"/><Relationship Id="rId32" Type="http://schemas.openxmlformats.org/officeDocument/2006/relationships/image" Target="../media/image44.JP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23.png"/><Relationship Id="rId58" Type="http://schemas.openxmlformats.org/officeDocument/2006/relationships/image" Target="../media/image28.png"/><Relationship Id="rId5" Type="http://schemas.openxmlformats.org/officeDocument/2006/relationships/tags" Target="../tags/tag485.xml"/><Relationship Id="rId19" Type="http://schemas.openxmlformats.org/officeDocument/2006/relationships/tags" Target="../tags/tag499.xml"/><Relationship Id="rId4" Type="http://schemas.openxmlformats.org/officeDocument/2006/relationships/tags" Target="../tags/tag484.xml"/><Relationship Id="rId9" Type="http://schemas.openxmlformats.org/officeDocument/2006/relationships/tags" Target="../tags/tag489.xml"/><Relationship Id="rId14" Type="http://schemas.openxmlformats.org/officeDocument/2006/relationships/tags" Target="../tags/tag494.xml"/><Relationship Id="rId22" Type="http://schemas.openxmlformats.org/officeDocument/2006/relationships/tags" Target="../tags/tag502.xml"/><Relationship Id="rId27" Type="http://schemas.openxmlformats.org/officeDocument/2006/relationships/tags" Target="../tags/tag507.xml"/><Relationship Id="rId30" Type="http://schemas.openxmlformats.org/officeDocument/2006/relationships/tags" Target="../tags/tag510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56" Type="http://schemas.openxmlformats.org/officeDocument/2006/relationships/image" Target="../media/image26.png"/><Relationship Id="rId8" Type="http://schemas.openxmlformats.org/officeDocument/2006/relationships/tags" Target="../tags/tag488.xml"/><Relationship Id="rId51" Type="http://schemas.openxmlformats.org/officeDocument/2006/relationships/image" Target="../media/image21.png"/><Relationship Id="rId3" Type="http://schemas.openxmlformats.org/officeDocument/2006/relationships/tags" Target="../tags/tag483.xml"/><Relationship Id="rId12" Type="http://schemas.openxmlformats.org/officeDocument/2006/relationships/tags" Target="../tags/tag492.xml"/><Relationship Id="rId17" Type="http://schemas.openxmlformats.org/officeDocument/2006/relationships/tags" Target="../tags/tag497.xml"/><Relationship Id="rId25" Type="http://schemas.openxmlformats.org/officeDocument/2006/relationships/tags" Target="../tags/tag505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20" Type="http://schemas.openxmlformats.org/officeDocument/2006/relationships/tags" Target="../tags/tag500.xml"/><Relationship Id="rId41" Type="http://schemas.openxmlformats.org/officeDocument/2006/relationships/image" Target="../media/image11.png"/><Relationship Id="rId54" Type="http://schemas.openxmlformats.org/officeDocument/2006/relationships/image" Target="../media/image24.png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15" Type="http://schemas.openxmlformats.org/officeDocument/2006/relationships/tags" Target="../tags/tag495.xml"/><Relationship Id="rId23" Type="http://schemas.openxmlformats.org/officeDocument/2006/relationships/tags" Target="../tags/tag503.xml"/><Relationship Id="rId28" Type="http://schemas.openxmlformats.org/officeDocument/2006/relationships/tags" Target="../tags/tag508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57" Type="http://schemas.openxmlformats.org/officeDocument/2006/relationships/image" Target="../media/image27.png"/><Relationship Id="rId10" Type="http://schemas.openxmlformats.org/officeDocument/2006/relationships/tags" Target="../tags/tag490.xml"/><Relationship Id="rId31" Type="http://schemas.openxmlformats.org/officeDocument/2006/relationships/slideLayout" Target="../slideLayouts/slideLayout1.xml"/><Relationship Id="rId44" Type="http://schemas.openxmlformats.org/officeDocument/2006/relationships/image" Target="../media/image14.png"/><Relationship Id="rId5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26" Type="http://schemas.openxmlformats.org/officeDocument/2006/relationships/tags" Target="../tags/tag56.xml"/><Relationship Id="rId39" Type="http://schemas.openxmlformats.org/officeDocument/2006/relationships/image" Target="../media/image9.png"/><Relationship Id="rId21" Type="http://schemas.openxmlformats.org/officeDocument/2006/relationships/tags" Target="../tags/tag51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9" Type="http://schemas.openxmlformats.org/officeDocument/2006/relationships/tags" Target="../tags/tag59.xml"/><Relationship Id="rId11" Type="http://schemas.openxmlformats.org/officeDocument/2006/relationships/tags" Target="../tags/tag41.xml"/><Relationship Id="rId24" Type="http://schemas.openxmlformats.org/officeDocument/2006/relationships/tags" Target="../tags/tag54.xml"/><Relationship Id="rId32" Type="http://schemas.openxmlformats.org/officeDocument/2006/relationships/image" Target="../media/image29.JP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23.png"/><Relationship Id="rId58" Type="http://schemas.openxmlformats.org/officeDocument/2006/relationships/image" Target="../media/image28.png"/><Relationship Id="rId5" Type="http://schemas.openxmlformats.org/officeDocument/2006/relationships/tags" Target="../tags/tag35.xml"/><Relationship Id="rId19" Type="http://schemas.openxmlformats.org/officeDocument/2006/relationships/tags" Target="../tags/tag49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tags" Target="../tags/tag52.xml"/><Relationship Id="rId27" Type="http://schemas.openxmlformats.org/officeDocument/2006/relationships/tags" Target="../tags/tag57.xml"/><Relationship Id="rId30" Type="http://schemas.openxmlformats.org/officeDocument/2006/relationships/tags" Target="../tags/tag60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56" Type="http://schemas.openxmlformats.org/officeDocument/2006/relationships/image" Target="../media/image26.png"/><Relationship Id="rId8" Type="http://schemas.openxmlformats.org/officeDocument/2006/relationships/tags" Target="../tags/tag38.xml"/><Relationship Id="rId51" Type="http://schemas.openxmlformats.org/officeDocument/2006/relationships/image" Target="../media/image21.png"/><Relationship Id="rId3" Type="http://schemas.openxmlformats.org/officeDocument/2006/relationships/tags" Target="../tags/tag33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tags" Target="../tags/tag55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20" Type="http://schemas.openxmlformats.org/officeDocument/2006/relationships/tags" Target="../tags/tag50.xml"/><Relationship Id="rId41" Type="http://schemas.openxmlformats.org/officeDocument/2006/relationships/image" Target="../media/image11.png"/><Relationship Id="rId54" Type="http://schemas.openxmlformats.org/officeDocument/2006/relationships/image" Target="../media/image24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5" Type="http://schemas.openxmlformats.org/officeDocument/2006/relationships/tags" Target="../tags/tag45.xml"/><Relationship Id="rId23" Type="http://schemas.openxmlformats.org/officeDocument/2006/relationships/tags" Target="../tags/tag53.xml"/><Relationship Id="rId28" Type="http://schemas.openxmlformats.org/officeDocument/2006/relationships/tags" Target="../tags/tag58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57" Type="http://schemas.openxmlformats.org/officeDocument/2006/relationships/image" Target="../media/image27.png"/><Relationship Id="rId10" Type="http://schemas.openxmlformats.org/officeDocument/2006/relationships/tags" Target="../tags/tag40.xml"/><Relationship Id="rId31" Type="http://schemas.openxmlformats.org/officeDocument/2006/relationships/slideLayout" Target="../slideLayouts/slideLayout1.xml"/><Relationship Id="rId44" Type="http://schemas.openxmlformats.org/officeDocument/2006/relationships/image" Target="../media/image14.png"/><Relationship Id="rId5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tags" Target="../tags/tag86.xml"/><Relationship Id="rId39" Type="http://schemas.openxmlformats.org/officeDocument/2006/relationships/image" Target="../media/image9.png"/><Relationship Id="rId21" Type="http://schemas.openxmlformats.org/officeDocument/2006/relationships/tags" Target="../tags/tag81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9" Type="http://schemas.openxmlformats.org/officeDocument/2006/relationships/tags" Target="../tags/tag89.xml"/><Relationship Id="rId11" Type="http://schemas.openxmlformats.org/officeDocument/2006/relationships/tags" Target="../tags/tag71.xml"/><Relationship Id="rId24" Type="http://schemas.openxmlformats.org/officeDocument/2006/relationships/tags" Target="../tags/tag84.xml"/><Relationship Id="rId32" Type="http://schemas.openxmlformats.org/officeDocument/2006/relationships/image" Target="../media/image30.JP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23.png"/><Relationship Id="rId58" Type="http://schemas.openxmlformats.org/officeDocument/2006/relationships/image" Target="../media/image28.png"/><Relationship Id="rId5" Type="http://schemas.openxmlformats.org/officeDocument/2006/relationships/tags" Target="../tags/tag65.xml"/><Relationship Id="rId19" Type="http://schemas.openxmlformats.org/officeDocument/2006/relationships/tags" Target="../tags/tag79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tags" Target="../tags/tag82.xml"/><Relationship Id="rId27" Type="http://schemas.openxmlformats.org/officeDocument/2006/relationships/tags" Target="../tags/tag87.xml"/><Relationship Id="rId30" Type="http://schemas.openxmlformats.org/officeDocument/2006/relationships/tags" Target="../tags/tag90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56" Type="http://schemas.openxmlformats.org/officeDocument/2006/relationships/image" Target="../media/image26.png"/><Relationship Id="rId8" Type="http://schemas.openxmlformats.org/officeDocument/2006/relationships/tags" Target="../tags/tag68.xml"/><Relationship Id="rId51" Type="http://schemas.openxmlformats.org/officeDocument/2006/relationships/image" Target="../media/image21.png"/><Relationship Id="rId3" Type="http://schemas.openxmlformats.org/officeDocument/2006/relationships/tags" Target="../tags/tag63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tags" Target="../tags/tag85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20" Type="http://schemas.openxmlformats.org/officeDocument/2006/relationships/tags" Target="../tags/tag80.xml"/><Relationship Id="rId41" Type="http://schemas.openxmlformats.org/officeDocument/2006/relationships/image" Target="../media/image11.png"/><Relationship Id="rId54" Type="http://schemas.openxmlformats.org/officeDocument/2006/relationships/image" Target="../media/image24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5" Type="http://schemas.openxmlformats.org/officeDocument/2006/relationships/tags" Target="../tags/tag75.xml"/><Relationship Id="rId23" Type="http://schemas.openxmlformats.org/officeDocument/2006/relationships/tags" Target="../tags/tag83.xml"/><Relationship Id="rId28" Type="http://schemas.openxmlformats.org/officeDocument/2006/relationships/tags" Target="../tags/tag88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57" Type="http://schemas.openxmlformats.org/officeDocument/2006/relationships/image" Target="../media/image27.png"/><Relationship Id="rId10" Type="http://schemas.openxmlformats.org/officeDocument/2006/relationships/tags" Target="../tags/tag70.xml"/><Relationship Id="rId31" Type="http://schemas.openxmlformats.org/officeDocument/2006/relationships/slideLayout" Target="../slideLayouts/slideLayout1.xml"/><Relationship Id="rId44" Type="http://schemas.openxmlformats.org/officeDocument/2006/relationships/image" Target="../media/image14.png"/><Relationship Id="rId5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tags" Target="../tags/tag116.xml"/><Relationship Id="rId39" Type="http://schemas.openxmlformats.org/officeDocument/2006/relationships/image" Target="../media/image9.png"/><Relationship Id="rId21" Type="http://schemas.openxmlformats.org/officeDocument/2006/relationships/tags" Target="../tags/tag111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9" Type="http://schemas.openxmlformats.org/officeDocument/2006/relationships/tags" Target="../tags/tag119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32" Type="http://schemas.openxmlformats.org/officeDocument/2006/relationships/image" Target="../media/image31.JP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23.png"/><Relationship Id="rId58" Type="http://schemas.openxmlformats.org/officeDocument/2006/relationships/image" Target="../media/image28.png"/><Relationship Id="rId5" Type="http://schemas.openxmlformats.org/officeDocument/2006/relationships/tags" Target="../tags/tag95.xml"/><Relationship Id="rId19" Type="http://schemas.openxmlformats.org/officeDocument/2006/relationships/tags" Target="../tags/tag109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tags" Target="../tags/tag117.xml"/><Relationship Id="rId30" Type="http://schemas.openxmlformats.org/officeDocument/2006/relationships/tags" Target="../tags/tag120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56" Type="http://schemas.openxmlformats.org/officeDocument/2006/relationships/image" Target="../media/image26.png"/><Relationship Id="rId8" Type="http://schemas.openxmlformats.org/officeDocument/2006/relationships/tags" Target="../tags/tag98.xml"/><Relationship Id="rId51" Type="http://schemas.openxmlformats.org/officeDocument/2006/relationships/image" Target="../media/image21.png"/><Relationship Id="rId3" Type="http://schemas.openxmlformats.org/officeDocument/2006/relationships/tags" Target="../tags/tag93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20" Type="http://schemas.openxmlformats.org/officeDocument/2006/relationships/tags" Target="../tags/tag110.xml"/><Relationship Id="rId41" Type="http://schemas.openxmlformats.org/officeDocument/2006/relationships/image" Target="../media/image11.png"/><Relationship Id="rId54" Type="http://schemas.openxmlformats.org/officeDocument/2006/relationships/image" Target="../media/image24.pn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tags" Target="../tags/tag118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57" Type="http://schemas.openxmlformats.org/officeDocument/2006/relationships/image" Target="../media/image27.png"/><Relationship Id="rId10" Type="http://schemas.openxmlformats.org/officeDocument/2006/relationships/tags" Target="../tags/tag100.xml"/><Relationship Id="rId31" Type="http://schemas.openxmlformats.org/officeDocument/2006/relationships/slideLayout" Target="../slideLayouts/slideLayout1.xml"/><Relationship Id="rId44" Type="http://schemas.openxmlformats.org/officeDocument/2006/relationships/image" Target="../media/image14.png"/><Relationship Id="rId5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9" Type="http://schemas.openxmlformats.org/officeDocument/2006/relationships/image" Target="../media/image9.png"/><Relationship Id="rId21" Type="http://schemas.openxmlformats.org/officeDocument/2006/relationships/tags" Target="../tags/tag141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9" Type="http://schemas.openxmlformats.org/officeDocument/2006/relationships/tags" Target="../tags/tag149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image" Target="../media/image32.JP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23.png"/><Relationship Id="rId58" Type="http://schemas.openxmlformats.org/officeDocument/2006/relationships/image" Target="../media/image28.png"/><Relationship Id="rId5" Type="http://schemas.openxmlformats.org/officeDocument/2006/relationships/tags" Target="../tags/tag125.xml"/><Relationship Id="rId19" Type="http://schemas.openxmlformats.org/officeDocument/2006/relationships/tags" Target="../tags/tag139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56" Type="http://schemas.openxmlformats.org/officeDocument/2006/relationships/image" Target="../media/image26.png"/><Relationship Id="rId8" Type="http://schemas.openxmlformats.org/officeDocument/2006/relationships/tags" Target="../tags/tag128.xml"/><Relationship Id="rId51" Type="http://schemas.openxmlformats.org/officeDocument/2006/relationships/image" Target="../media/image21.png"/><Relationship Id="rId3" Type="http://schemas.openxmlformats.org/officeDocument/2006/relationships/tags" Target="../tags/tag123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20" Type="http://schemas.openxmlformats.org/officeDocument/2006/relationships/tags" Target="../tags/tag140.xml"/><Relationship Id="rId41" Type="http://schemas.openxmlformats.org/officeDocument/2006/relationships/image" Target="../media/image11.png"/><Relationship Id="rId54" Type="http://schemas.openxmlformats.org/officeDocument/2006/relationships/image" Target="../media/image24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57" Type="http://schemas.openxmlformats.org/officeDocument/2006/relationships/image" Target="../media/image27.png"/><Relationship Id="rId10" Type="http://schemas.openxmlformats.org/officeDocument/2006/relationships/tags" Target="../tags/tag130.xml"/><Relationship Id="rId31" Type="http://schemas.openxmlformats.org/officeDocument/2006/relationships/slideLayout" Target="../slideLayouts/slideLayout1.xml"/><Relationship Id="rId44" Type="http://schemas.openxmlformats.org/officeDocument/2006/relationships/image" Target="../media/image14.png"/><Relationship Id="rId5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tags" Target="../tags/tag176.xml"/><Relationship Id="rId39" Type="http://schemas.openxmlformats.org/officeDocument/2006/relationships/image" Target="../media/image9.png"/><Relationship Id="rId21" Type="http://schemas.openxmlformats.org/officeDocument/2006/relationships/tags" Target="../tags/tag171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7" Type="http://schemas.openxmlformats.org/officeDocument/2006/relationships/tags" Target="../tags/tag157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9" Type="http://schemas.openxmlformats.org/officeDocument/2006/relationships/tags" Target="../tags/tag179.xml"/><Relationship Id="rId11" Type="http://schemas.openxmlformats.org/officeDocument/2006/relationships/tags" Target="../tags/tag161.xml"/><Relationship Id="rId24" Type="http://schemas.openxmlformats.org/officeDocument/2006/relationships/tags" Target="../tags/tag174.xml"/><Relationship Id="rId32" Type="http://schemas.openxmlformats.org/officeDocument/2006/relationships/image" Target="../media/image33.JP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23.png"/><Relationship Id="rId58" Type="http://schemas.openxmlformats.org/officeDocument/2006/relationships/image" Target="../media/image28.png"/><Relationship Id="rId5" Type="http://schemas.openxmlformats.org/officeDocument/2006/relationships/tags" Target="../tags/tag155.xml"/><Relationship Id="rId19" Type="http://schemas.openxmlformats.org/officeDocument/2006/relationships/tags" Target="../tags/tag169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Relationship Id="rId27" Type="http://schemas.openxmlformats.org/officeDocument/2006/relationships/tags" Target="../tags/tag177.xml"/><Relationship Id="rId30" Type="http://schemas.openxmlformats.org/officeDocument/2006/relationships/tags" Target="../tags/tag180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56" Type="http://schemas.openxmlformats.org/officeDocument/2006/relationships/image" Target="../media/image26.png"/><Relationship Id="rId8" Type="http://schemas.openxmlformats.org/officeDocument/2006/relationships/tags" Target="../tags/tag158.xml"/><Relationship Id="rId51" Type="http://schemas.openxmlformats.org/officeDocument/2006/relationships/image" Target="../media/image21.png"/><Relationship Id="rId3" Type="http://schemas.openxmlformats.org/officeDocument/2006/relationships/tags" Target="../tags/tag153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tags" Target="../tags/tag175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20" Type="http://schemas.openxmlformats.org/officeDocument/2006/relationships/tags" Target="../tags/tag170.xml"/><Relationship Id="rId41" Type="http://schemas.openxmlformats.org/officeDocument/2006/relationships/image" Target="../media/image11.png"/><Relationship Id="rId54" Type="http://schemas.openxmlformats.org/officeDocument/2006/relationships/image" Target="../media/image24.png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tags" Target="../tags/tag178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57" Type="http://schemas.openxmlformats.org/officeDocument/2006/relationships/image" Target="../media/image27.png"/><Relationship Id="rId10" Type="http://schemas.openxmlformats.org/officeDocument/2006/relationships/tags" Target="../tags/tag160.xml"/><Relationship Id="rId31" Type="http://schemas.openxmlformats.org/officeDocument/2006/relationships/slideLayout" Target="../slideLayouts/slideLayout1.xml"/><Relationship Id="rId44" Type="http://schemas.openxmlformats.org/officeDocument/2006/relationships/image" Target="../media/image14.png"/><Relationship Id="rId5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26" Type="http://schemas.openxmlformats.org/officeDocument/2006/relationships/tags" Target="../tags/tag206.xml"/><Relationship Id="rId39" Type="http://schemas.openxmlformats.org/officeDocument/2006/relationships/image" Target="../media/image9.png"/><Relationship Id="rId21" Type="http://schemas.openxmlformats.org/officeDocument/2006/relationships/tags" Target="../tags/tag201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7" Type="http://schemas.openxmlformats.org/officeDocument/2006/relationships/tags" Target="../tags/tag187.xml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9" Type="http://schemas.openxmlformats.org/officeDocument/2006/relationships/tags" Target="../tags/tag209.xml"/><Relationship Id="rId11" Type="http://schemas.openxmlformats.org/officeDocument/2006/relationships/tags" Target="../tags/tag191.xml"/><Relationship Id="rId24" Type="http://schemas.openxmlformats.org/officeDocument/2006/relationships/tags" Target="../tags/tag204.xml"/><Relationship Id="rId32" Type="http://schemas.openxmlformats.org/officeDocument/2006/relationships/image" Target="../media/image34.JP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23.png"/><Relationship Id="rId58" Type="http://schemas.openxmlformats.org/officeDocument/2006/relationships/image" Target="../media/image28.png"/><Relationship Id="rId5" Type="http://schemas.openxmlformats.org/officeDocument/2006/relationships/tags" Target="../tags/tag185.xml"/><Relationship Id="rId19" Type="http://schemas.openxmlformats.org/officeDocument/2006/relationships/tags" Target="../tags/tag199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Relationship Id="rId22" Type="http://schemas.openxmlformats.org/officeDocument/2006/relationships/tags" Target="../tags/tag202.xml"/><Relationship Id="rId27" Type="http://schemas.openxmlformats.org/officeDocument/2006/relationships/tags" Target="../tags/tag207.xml"/><Relationship Id="rId30" Type="http://schemas.openxmlformats.org/officeDocument/2006/relationships/tags" Target="../tags/tag210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56" Type="http://schemas.openxmlformats.org/officeDocument/2006/relationships/image" Target="../media/image26.png"/><Relationship Id="rId8" Type="http://schemas.openxmlformats.org/officeDocument/2006/relationships/tags" Target="../tags/tag188.xml"/><Relationship Id="rId51" Type="http://schemas.openxmlformats.org/officeDocument/2006/relationships/image" Target="../media/image21.png"/><Relationship Id="rId3" Type="http://schemas.openxmlformats.org/officeDocument/2006/relationships/tags" Target="../tags/tag183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tags" Target="../tags/tag205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20" Type="http://schemas.openxmlformats.org/officeDocument/2006/relationships/tags" Target="../tags/tag200.xml"/><Relationship Id="rId41" Type="http://schemas.openxmlformats.org/officeDocument/2006/relationships/image" Target="../media/image11.png"/><Relationship Id="rId54" Type="http://schemas.openxmlformats.org/officeDocument/2006/relationships/image" Target="../media/image24.png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5" Type="http://schemas.openxmlformats.org/officeDocument/2006/relationships/tags" Target="../tags/tag195.xml"/><Relationship Id="rId23" Type="http://schemas.openxmlformats.org/officeDocument/2006/relationships/tags" Target="../tags/tag203.xml"/><Relationship Id="rId28" Type="http://schemas.openxmlformats.org/officeDocument/2006/relationships/tags" Target="../tags/tag208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57" Type="http://schemas.openxmlformats.org/officeDocument/2006/relationships/image" Target="../media/image27.png"/><Relationship Id="rId10" Type="http://schemas.openxmlformats.org/officeDocument/2006/relationships/tags" Target="../tags/tag190.xml"/><Relationship Id="rId31" Type="http://schemas.openxmlformats.org/officeDocument/2006/relationships/slideLayout" Target="../slideLayouts/slideLayout1.xml"/><Relationship Id="rId44" Type="http://schemas.openxmlformats.org/officeDocument/2006/relationships/image" Target="../media/image14.png"/><Relationship Id="rId5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26" Type="http://schemas.openxmlformats.org/officeDocument/2006/relationships/tags" Target="../tags/tag236.xml"/><Relationship Id="rId39" Type="http://schemas.openxmlformats.org/officeDocument/2006/relationships/image" Target="../media/image9.png"/><Relationship Id="rId21" Type="http://schemas.openxmlformats.org/officeDocument/2006/relationships/tags" Target="../tags/tag231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9" Type="http://schemas.openxmlformats.org/officeDocument/2006/relationships/tags" Target="../tags/tag239.xml"/><Relationship Id="rId11" Type="http://schemas.openxmlformats.org/officeDocument/2006/relationships/tags" Target="../tags/tag221.xml"/><Relationship Id="rId24" Type="http://schemas.openxmlformats.org/officeDocument/2006/relationships/tags" Target="../tags/tag234.xml"/><Relationship Id="rId32" Type="http://schemas.openxmlformats.org/officeDocument/2006/relationships/image" Target="../media/image35.JP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23.png"/><Relationship Id="rId58" Type="http://schemas.openxmlformats.org/officeDocument/2006/relationships/image" Target="../media/image28.png"/><Relationship Id="rId5" Type="http://schemas.openxmlformats.org/officeDocument/2006/relationships/tags" Target="../tags/tag215.xml"/><Relationship Id="rId19" Type="http://schemas.openxmlformats.org/officeDocument/2006/relationships/tags" Target="../tags/tag229.xml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tags" Target="../tags/tag232.xml"/><Relationship Id="rId27" Type="http://schemas.openxmlformats.org/officeDocument/2006/relationships/tags" Target="../tags/tag237.xml"/><Relationship Id="rId30" Type="http://schemas.openxmlformats.org/officeDocument/2006/relationships/tags" Target="../tags/tag240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56" Type="http://schemas.openxmlformats.org/officeDocument/2006/relationships/image" Target="../media/image26.png"/><Relationship Id="rId8" Type="http://schemas.openxmlformats.org/officeDocument/2006/relationships/tags" Target="../tags/tag218.xml"/><Relationship Id="rId51" Type="http://schemas.openxmlformats.org/officeDocument/2006/relationships/image" Target="../media/image21.png"/><Relationship Id="rId3" Type="http://schemas.openxmlformats.org/officeDocument/2006/relationships/tags" Target="../tags/tag213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5" Type="http://schemas.openxmlformats.org/officeDocument/2006/relationships/tags" Target="../tags/tag235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20" Type="http://schemas.openxmlformats.org/officeDocument/2006/relationships/tags" Target="../tags/tag230.xml"/><Relationship Id="rId41" Type="http://schemas.openxmlformats.org/officeDocument/2006/relationships/image" Target="../media/image11.png"/><Relationship Id="rId54" Type="http://schemas.openxmlformats.org/officeDocument/2006/relationships/image" Target="../media/image24.png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5" Type="http://schemas.openxmlformats.org/officeDocument/2006/relationships/tags" Target="../tags/tag225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57" Type="http://schemas.openxmlformats.org/officeDocument/2006/relationships/image" Target="../media/image27.png"/><Relationship Id="rId10" Type="http://schemas.openxmlformats.org/officeDocument/2006/relationships/tags" Target="../tags/tag220.xml"/><Relationship Id="rId31" Type="http://schemas.openxmlformats.org/officeDocument/2006/relationships/slideLayout" Target="../slideLayouts/slideLayout1.xml"/><Relationship Id="rId44" Type="http://schemas.openxmlformats.org/officeDocument/2006/relationships/image" Target="../media/image14.png"/><Relationship Id="rId5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53.xml"/><Relationship Id="rId18" Type="http://schemas.openxmlformats.org/officeDocument/2006/relationships/tags" Target="../tags/tag258.xml"/><Relationship Id="rId26" Type="http://schemas.openxmlformats.org/officeDocument/2006/relationships/tags" Target="../tags/tag266.xml"/><Relationship Id="rId39" Type="http://schemas.openxmlformats.org/officeDocument/2006/relationships/image" Target="../media/image9.png"/><Relationship Id="rId21" Type="http://schemas.openxmlformats.org/officeDocument/2006/relationships/tags" Target="../tags/tag261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7" Type="http://schemas.openxmlformats.org/officeDocument/2006/relationships/tags" Target="../tags/tag247.xml"/><Relationship Id="rId2" Type="http://schemas.openxmlformats.org/officeDocument/2006/relationships/tags" Target="../tags/tag242.xml"/><Relationship Id="rId16" Type="http://schemas.openxmlformats.org/officeDocument/2006/relationships/tags" Target="../tags/tag256.xml"/><Relationship Id="rId29" Type="http://schemas.openxmlformats.org/officeDocument/2006/relationships/tags" Target="../tags/tag269.xml"/><Relationship Id="rId11" Type="http://schemas.openxmlformats.org/officeDocument/2006/relationships/tags" Target="../tags/tag251.xml"/><Relationship Id="rId24" Type="http://schemas.openxmlformats.org/officeDocument/2006/relationships/tags" Target="../tags/tag264.xml"/><Relationship Id="rId32" Type="http://schemas.openxmlformats.org/officeDocument/2006/relationships/image" Target="../media/image36.JP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23.png"/><Relationship Id="rId58" Type="http://schemas.openxmlformats.org/officeDocument/2006/relationships/image" Target="../media/image28.png"/><Relationship Id="rId5" Type="http://schemas.openxmlformats.org/officeDocument/2006/relationships/tags" Target="../tags/tag245.xml"/><Relationship Id="rId19" Type="http://schemas.openxmlformats.org/officeDocument/2006/relationships/tags" Target="../tags/tag259.xml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tags" Target="../tags/tag254.xml"/><Relationship Id="rId22" Type="http://schemas.openxmlformats.org/officeDocument/2006/relationships/tags" Target="../tags/tag262.xml"/><Relationship Id="rId27" Type="http://schemas.openxmlformats.org/officeDocument/2006/relationships/tags" Target="../tags/tag267.xml"/><Relationship Id="rId30" Type="http://schemas.openxmlformats.org/officeDocument/2006/relationships/tags" Target="../tags/tag270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56" Type="http://schemas.openxmlformats.org/officeDocument/2006/relationships/image" Target="../media/image26.png"/><Relationship Id="rId8" Type="http://schemas.openxmlformats.org/officeDocument/2006/relationships/tags" Target="../tags/tag248.xml"/><Relationship Id="rId51" Type="http://schemas.openxmlformats.org/officeDocument/2006/relationships/image" Target="../media/image21.png"/><Relationship Id="rId3" Type="http://schemas.openxmlformats.org/officeDocument/2006/relationships/tags" Target="../tags/tag243.xml"/><Relationship Id="rId12" Type="http://schemas.openxmlformats.org/officeDocument/2006/relationships/tags" Target="../tags/tag252.xml"/><Relationship Id="rId17" Type="http://schemas.openxmlformats.org/officeDocument/2006/relationships/tags" Target="../tags/tag257.xml"/><Relationship Id="rId25" Type="http://schemas.openxmlformats.org/officeDocument/2006/relationships/tags" Target="../tags/tag265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20" Type="http://schemas.openxmlformats.org/officeDocument/2006/relationships/tags" Target="../tags/tag260.xml"/><Relationship Id="rId41" Type="http://schemas.openxmlformats.org/officeDocument/2006/relationships/image" Target="../media/image11.png"/><Relationship Id="rId54" Type="http://schemas.openxmlformats.org/officeDocument/2006/relationships/image" Target="../media/image24.png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5" Type="http://schemas.openxmlformats.org/officeDocument/2006/relationships/tags" Target="../tags/tag255.xml"/><Relationship Id="rId23" Type="http://schemas.openxmlformats.org/officeDocument/2006/relationships/tags" Target="../tags/tag263.xml"/><Relationship Id="rId28" Type="http://schemas.openxmlformats.org/officeDocument/2006/relationships/tags" Target="../tags/tag268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57" Type="http://schemas.openxmlformats.org/officeDocument/2006/relationships/image" Target="../media/image27.png"/><Relationship Id="rId10" Type="http://schemas.openxmlformats.org/officeDocument/2006/relationships/tags" Target="../tags/tag250.xml"/><Relationship Id="rId31" Type="http://schemas.openxmlformats.org/officeDocument/2006/relationships/slideLayout" Target="../slideLayouts/slideLayout1.xml"/><Relationship Id="rId44" Type="http://schemas.openxmlformats.org/officeDocument/2006/relationships/image" Target="../media/image14.png"/><Relationship Id="rId5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8" y="2638179"/>
            <a:ext cx="477411" cy="617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97" y="2561876"/>
            <a:ext cx="521413" cy="674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93" y="2610946"/>
            <a:ext cx="481055" cy="622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48" y="2546082"/>
            <a:ext cx="551410" cy="713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90" y="2598456"/>
            <a:ext cx="551410" cy="713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60" y="2712786"/>
            <a:ext cx="551410" cy="713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12" y="2598456"/>
            <a:ext cx="551410" cy="7135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84" y="2638179"/>
            <a:ext cx="551410" cy="713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3" y="3268595"/>
            <a:ext cx="551410" cy="713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65" y="3173727"/>
            <a:ext cx="551410" cy="7135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06" y="3226339"/>
            <a:ext cx="551410" cy="7135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1" y="3226339"/>
            <a:ext cx="551410" cy="7135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07" y="3291447"/>
            <a:ext cx="551410" cy="7135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13" y="3268595"/>
            <a:ext cx="551410" cy="7135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88" y="3311750"/>
            <a:ext cx="551410" cy="7135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79" y="3815622"/>
            <a:ext cx="551410" cy="7135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22" y="3782148"/>
            <a:ext cx="551410" cy="713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48" y="3813796"/>
            <a:ext cx="551410" cy="713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54" y="3861826"/>
            <a:ext cx="551410" cy="713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42" y="3842517"/>
            <a:ext cx="551410" cy="7135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56" y="3810367"/>
            <a:ext cx="551410" cy="7135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85" y="3226339"/>
            <a:ext cx="551409" cy="7135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25" y="3842517"/>
            <a:ext cx="551410" cy="7135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28" y="3840412"/>
            <a:ext cx="551410" cy="7135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59" y="2598456"/>
            <a:ext cx="551181" cy="7132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47" y="2594112"/>
            <a:ext cx="551410" cy="713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15" y="3769558"/>
            <a:ext cx="551410" cy="713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5" y="3231014"/>
            <a:ext cx="551409" cy="713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1014"/>
            <a:ext cx="551409" cy="713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0592"/>
            <a:ext cx="551409" cy="7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87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8" y="2638179"/>
            <a:ext cx="477411" cy="617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97" y="2561876"/>
            <a:ext cx="521413" cy="674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93" y="2610946"/>
            <a:ext cx="481055" cy="622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48" y="2546082"/>
            <a:ext cx="551410" cy="713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90" y="2598456"/>
            <a:ext cx="551410" cy="713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60" y="2712786"/>
            <a:ext cx="551410" cy="713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12" y="2598456"/>
            <a:ext cx="551410" cy="7135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84" y="2638179"/>
            <a:ext cx="551410" cy="713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3" y="3268595"/>
            <a:ext cx="551410" cy="713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65" y="3173727"/>
            <a:ext cx="551410" cy="7135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06" y="3226339"/>
            <a:ext cx="551410" cy="7135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1" y="3226339"/>
            <a:ext cx="551410" cy="7135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07" y="3291447"/>
            <a:ext cx="551410" cy="7135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13" y="3268595"/>
            <a:ext cx="551410" cy="7135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88" y="3311750"/>
            <a:ext cx="551410" cy="7135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79" y="3815622"/>
            <a:ext cx="551410" cy="7135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22" y="3782148"/>
            <a:ext cx="551410" cy="713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48" y="3813796"/>
            <a:ext cx="551410" cy="713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54" y="3861826"/>
            <a:ext cx="551410" cy="713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42" y="3842517"/>
            <a:ext cx="551410" cy="7135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56" y="3810367"/>
            <a:ext cx="551410" cy="7135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85" y="3226339"/>
            <a:ext cx="551409" cy="7135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25" y="3842517"/>
            <a:ext cx="551410" cy="7135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28" y="3840412"/>
            <a:ext cx="551410" cy="7135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59" y="2598456"/>
            <a:ext cx="551181" cy="7132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47" y="2594112"/>
            <a:ext cx="551410" cy="713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15" y="3769558"/>
            <a:ext cx="551410" cy="713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5" y="3231014"/>
            <a:ext cx="551409" cy="713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1014"/>
            <a:ext cx="551409" cy="713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0592"/>
            <a:ext cx="551409" cy="7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83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8" y="2638179"/>
            <a:ext cx="477411" cy="617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97" y="2561876"/>
            <a:ext cx="521413" cy="674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93" y="2610946"/>
            <a:ext cx="481055" cy="622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48" y="2546082"/>
            <a:ext cx="551410" cy="713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90" y="2598456"/>
            <a:ext cx="551410" cy="713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60" y="2712786"/>
            <a:ext cx="551410" cy="713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12" y="2598456"/>
            <a:ext cx="551410" cy="7135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84" y="2638179"/>
            <a:ext cx="551410" cy="713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3" y="3268595"/>
            <a:ext cx="551410" cy="713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65" y="3173727"/>
            <a:ext cx="551410" cy="7135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06" y="3226339"/>
            <a:ext cx="551410" cy="7135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1" y="3226339"/>
            <a:ext cx="551410" cy="7135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07" y="3291447"/>
            <a:ext cx="551410" cy="7135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13" y="3268595"/>
            <a:ext cx="551410" cy="7135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88" y="3311750"/>
            <a:ext cx="551410" cy="7135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79" y="3815622"/>
            <a:ext cx="551410" cy="7135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22" y="3782148"/>
            <a:ext cx="551410" cy="713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48" y="3813796"/>
            <a:ext cx="551410" cy="713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54" y="3861826"/>
            <a:ext cx="551410" cy="713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42" y="3842517"/>
            <a:ext cx="551410" cy="7135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56" y="3810367"/>
            <a:ext cx="551410" cy="7135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85" y="3226339"/>
            <a:ext cx="551409" cy="7135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25" y="3842517"/>
            <a:ext cx="551410" cy="7135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28" y="3840412"/>
            <a:ext cx="551410" cy="7135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59" y="2598456"/>
            <a:ext cx="551181" cy="7132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47" y="2594112"/>
            <a:ext cx="551410" cy="713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15" y="3769558"/>
            <a:ext cx="551410" cy="713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5" y="3231014"/>
            <a:ext cx="551409" cy="713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1014"/>
            <a:ext cx="551409" cy="713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0592"/>
            <a:ext cx="551409" cy="7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90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8" y="2638179"/>
            <a:ext cx="477411" cy="617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97" y="2561876"/>
            <a:ext cx="521413" cy="674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93" y="2610946"/>
            <a:ext cx="481055" cy="622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48" y="2546082"/>
            <a:ext cx="551410" cy="713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90" y="2598456"/>
            <a:ext cx="551410" cy="713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60" y="2712786"/>
            <a:ext cx="551410" cy="713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12" y="2598456"/>
            <a:ext cx="551410" cy="7135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84" y="2638179"/>
            <a:ext cx="551410" cy="713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3" y="3268595"/>
            <a:ext cx="551410" cy="713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65" y="3173727"/>
            <a:ext cx="551410" cy="7135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06" y="3226339"/>
            <a:ext cx="551410" cy="7135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1" y="3226339"/>
            <a:ext cx="551410" cy="7135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07" y="3291447"/>
            <a:ext cx="551410" cy="7135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13" y="3268595"/>
            <a:ext cx="551410" cy="7135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88" y="3311750"/>
            <a:ext cx="551410" cy="7135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79" y="3815622"/>
            <a:ext cx="551410" cy="7135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22" y="3782148"/>
            <a:ext cx="551410" cy="713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48" y="3813796"/>
            <a:ext cx="551410" cy="713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54" y="3861826"/>
            <a:ext cx="551410" cy="713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42" y="3842517"/>
            <a:ext cx="551410" cy="7135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56" y="3810367"/>
            <a:ext cx="551410" cy="7135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85" y="3226339"/>
            <a:ext cx="551409" cy="7135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25" y="3842517"/>
            <a:ext cx="551410" cy="7135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28" y="3840412"/>
            <a:ext cx="551410" cy="7135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59" y="2598456"/>
            <a:ext cx="551181" cy="7132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47" y="2594112"/>
            <a:ext cx="551410" cy="713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15" y="3769558"/>
            <a:ext cx="551410" cy="713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5" y="3231014"/>
            <a:ext cx="551409" cy="713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1014"/>
            <a:ext cx="551409" cy="713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0592"/>
            <a:ext cx="551409" cy="7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07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8" y="2638179"/>
            <a:ext cx="477411" cy="617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97" y="2561876"/>
            <a:ext cx="521413" cy="674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93" y="2610946"/>
            <a:ext cx="481055" cy="622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48" y="2546082"/>
            <a:ext cx="551410" cy="713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90" y="2598456"/>
            <a:ext cx="551410" cy="713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60" y="2712786"/>
            <a:ext cx="551410" cy="713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12" y="2598456"/>
            <a:ext cx="551410" cy="7135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84" y="2638179"/>
            <a:ext cx="551410" cy="713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3" y="3268595"/>
            <a:ext cx="551410" cy="713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65" y="3173727"/>
            <a:ext cx="551410" cy="7135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06" y="3226339"/>
            <a:ext cx="551410" cy="7135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1" y="3226339"/>
            <a:ext cx="551410" cy="7135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07" y="3291447"/>
            <a:ext cx="551410" cy="7135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13" y="3268595"/>
            <a:ext cx="551410" cy="7135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88" y="3311750"/>
            <a:ext cx="551410" cy="7135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79" y="3815622"/>
            <a:ext cx="551410" cy="7135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22" y="3782148"/>
            <a:ext cx="551410" cy="713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48" y="3813796"/>
            <a:ext cx="551410" cy="713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54" y="3861826"/>
            <a:ext cx="551410" cy="713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42" y="3842517"/>
            <a:ext cx="551410" cy="7135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56" y="3810367"/>
            <a:ext cx="551410" cy="7135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85" y="3226339"/>
            <a:ext cx="551409" cy="7135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25" y="3842517"/>
            <a:ext cx="551410" cy="7135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28" y="3840412"/>
            <a:ext cx="551410" cy="7135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59" y="2598456"/>
            <a:ext cx="551181" cy="7132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47" y="2594112"/>
            <a:ext cx="551410" cy="713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15" y="3769558"/>
            <a:ext cx="551410" cy="713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5" y="3231014"/>
            <a:ext cx="551409" cy="713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1014"/>
            <a:ext cx="551409" cy="713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0592"/>
            <a:ext cx="551409" cy="7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7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8" y="2638179"/>
            <a:ext cx="477411" cy="617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97" y="2561876"/>
            <a:ext cx="521413" cy="674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93" y="2610946"/>
            <a:ext cx="481055" cy="622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48" y="2546082"/>
            <a:ext cx="551410" cy="713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90" y="2598456"/>
            <a:ext cx="551410" cy="713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60" y="2712786"/>
            <a:ext cx="551410" cy="713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12" y="2598456"/>
            <a:ext cx="551410" cy="7135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84" y="2638179"/>
            <a:ext cx="551410" cy="713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3" y="3268595"/>
            <a:ext cx="551410" cy="713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65" y="3173727"/>
            <a:ext cx="551410" cy="7135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06" y="3226339"/>
            <a:ext cx="551410" cy="7135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1" y="3226339"/>
            <a:ext cx="551410" cy="7135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07" y="3291447"/>
            <a:ext cx="551410" cy="7135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13" y="3268595"/>
            <a:ext cx="551410" cy="7135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88" y="3311750"/>
            <a:ext cx="551410" cy="7135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79" y="3815622"/>
            <a:ext cx="551410" cy="7135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22" y="3782148"/>
            <a:ext cx="551410" cy="713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48" y="3813796"/>
            <a:ext cx="551410" cy="713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54" y="3861826"/>
            <a:ext cx="551410" cy="713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42" y="3842517"/>
            <a:ext cx="551410" cy="7135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56" y="3810367"/>
            <a:ext cx="551410" cy="7135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85" y="3226339"/>
            <a:ext cx="551409" cy="7135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25" y="3842517"/>
            <a:ext cx="551410" cy="7135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28" y="3840412"/>
            <a:ext cx="551410" cy="7135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59" y="2598456"/>
            <a:ext cx="551181" cy="7132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47" y="2594112"/>
            <a:ext cx="551410" cy="713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15" y="3769558"/>
            <a:ext cx="551410" cy="713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5" y="3231014"/>
            <a:ext cx="551409" cy="713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1014"/>
            <a:ext cx="551409" cy="713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0592"/>
            <a:ext cx="551409" cy="7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89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8" y="2638179"/>
            <a:ext cx="477411" cy="617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97" y="2561876"/>
            <a:ext cx="521413" cy="674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93" y="2610946"/>
            <a:ext cx="481055" cy="622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48" y="2546082"/>
            <a:ext cx="551410" cy="713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90" y="2598456"/>
            <a:ext cx="551410" cy="713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60" y="2712786"/>
            <a:ext cx="551410" cy="713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12" y="2598456"/>
            <a:ext cx="551410" cy="7135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84" y="2638179"/>
            <a:ext cx="551410" cy="713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3" y="3268595"/>
            <a:ext cx="551410" cy="713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65" y="3173727"/>
            <a:ext cx="551410" cy="7135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06" y="3226339"/>
            <a:ext cx="551410" cy="7135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1" y="3226339"/>
            <a:ext cx="551410" cy="7135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07" y="3291447"/>
            <a:ext cx="551410" cy="7135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13" y="3268595"/>
            <a:ext cx="551410" cy="7135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88" y="3311750"/>
            <a:ext cx="551410" cy="7135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79" y="3815622"/>
            <a:ext cx="551410" cy="7135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22" y="3782148"/>
            <a:ext cx="551410" cy="713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48" y="3813796"/>
            <a:ext cx="551410" cy="713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54" y="3861826"/>
            <a:ext cx="551410" cy="713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42" y="3842517"/>
            <a:ext cx="551410" cy="7135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56" y="3810367"/>
            <a:ext cx="551410" cy="7135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85" y="3226339"/>
            <a:ext cx="551409" cy="7135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25" y="3842517"/>
            <a:ext cx="551410" cy="7135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28" y="3840412"/>
            <a:ext cx="551410" cy="7135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59" y="2598456"/>
            <a:ext cx="551181" cy="7132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47" y="2594112"/>
            <a:ext cx="551410" cy="713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15" y="3769558"/>
            <a:ext cx="551410" cy="713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5" y="3231014"/>
            <a:ext cx="551409" cy="713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1014"/>
            <a:ext cx="551409" cy="713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0592"/>
            <a:ext cx="551409" cy="7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45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8" y="2638179"/>
            <a:ext cx="477411" cy="617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97" y="2561876"/>
            <a:ext cx="521413" cy="674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93" y="2610946"/>
            <a:ext cx="481055" cy="622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48" y="2546082"/>
            <a:ext cx="551410" cy="713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90" y="2598456"/>
            <a:ext cx="551410" cy="713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60" y="2712786"/>
            <a:ext cx="551410" cy="713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12" y="2598456"/>
            <a:ext cx="551410" cy="7135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84" y="2638179"/>
            <a:ext cx="551410" cy="713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3" y="3268595"/>
            <a:ext cx="551410" cy="713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65" y="3173727"/>
            <a:ext cx="551410" cy="7135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06" y="3226339"/>
            <a:ext cx="551410" cy="7135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1" y="3226339"/>
            <a:ext cx="551410" cy="7135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07" y="3291447"/>
            <a:ext cx="551410" cy="7135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13" y="3268595"/>
            <a:ext cx="551410" cy="7135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88" y="3311750"/>
            <a:ext cx="551410" cy="7135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79" y="3815622"/>
            <a:ext cx="551410" cy="7135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22" y="3782148"/>
            <a:ext cx="551410" cy="713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48" y="3813796"/>
            <a:ext cx="551410" cy="713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54" y="3861826"/>
            <a:ext cx="551410" cy="713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42" y="3842517"/>
            <a:ext cx="551410" cy="7135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56" y="3810367"/>
            <a:ext cx="551410" cy="7135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85" y="3226339"/>
            <a:ext cx="551409" cy="7135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25" y="3842517"/>
            <a:ext cx="551410" cy="7135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28" y="3840412"/>
            <a:ext cx="551410" cy="7135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59" y="2598456"/>
            <a:ext cx="551181" cy="7132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47" y="2594112"/>
            <a:ext cx="551410" cy="713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15" y="3769558"/>
            <a:ext cx="551410" cy="713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5" y="3231014"/>
            <a:ext cx="551409" cy="713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1014"/>
            <a:ext cx="551409" cy="713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0592"/>
            <a:ext cx="551409" cy="7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07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8" y="2638179"/>
            <a:ext cx="477411" cy="617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97" y="2561876"/>
            <a:ext cx="521413" cy="674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93" y="2610946"/>
            <a:ext cx="481055" cy="622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48" y="2546082"/>
            <a:ext cx="551410" cy="713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90" y="2598456"/>
            <a:ext cx="551410" cy="713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60" y="2712786"/>
            <a:ext cx="551410" cy="713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12" y="2598456"/>
            <a:ext cx="551410" cy="7135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84" y="2638179"/>
            <a:ext cx="551410" cy="713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3" y="3268595"/>
            <a:ext cx="551410" cy="713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65" y="3173727"/>
            <a:ext cx="551410" cy="7135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06" y="3226339"/>
            <a:ext cx="551410" cy="7135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1" y="3226339"/>
            <a:ext cx="551410" cy="7135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07" y="3291447"/>
            <a:ext cx="551410" cy="7135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13" y="3268595"/>
            <a:ext cx="551410" cy="7135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88" y="3311750"/>
            <a:ext cx="551410" cy="7135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79" y="3815622"/>
            <a:ext cx="551410" cy="7135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22" y="3782148"/>
            <a:ext cx="551410" cy="713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48" y="3813796"/>
            <a:ext cx="551410" cy="713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54" y="3861826"/>
            <a:ext cx="551410" cy="713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42" y="3842517"/>
            <a:ext cx="551410" cy="7135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56" y="3810367"/>
            <a:ext cx="551410" cy="7135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85" y="3226339"/>
            <a:ext cx="551409" cy="7135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25" y="3842517"/>
            <a:ext cx="551410" cy="7135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28" y="3840412"/>
            <a:ext cx="551410" cy="7135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59" y="2598456"/>
            <a:ext cx="551181" cy="7132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47" y="2594112"/>
            <a:ext cx="551410" cy="713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15" y="3769558"/>
            <a:ext cx="551410" cy="713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5" y="3231014"/>
            <a:ext cx="551409" cy="713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1014"/>
            <a:ext cx="551409" cy="713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0592"/>
            <a:ext cx="551409" cy="7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8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8" y="2638179"/>
            <a:ext cx="477411" cy="617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97" y="2561876"/>
            <a:ext cx="521413" cy="674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93" y="2610946"/>
            <a:ext cx="481055" cy="622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48" y="2546082"/>
            <a:ext cx="551410" cy="713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90" y="2598456"/>
            <a:ext cx="551410" cy="713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60" y="2712786"/>
            <a:ext cx="551410" cy="713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12" y="2598456"/>
            <a:ext cx="551410" cy="7135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84" y="2638179"/>
            <a:ext cx="551410" cy="713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3" y="3268595"/>
            <a:ext cx="551410" cy="713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65" y="3173727"/>
            <a:ext cx="551410" cy="7135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06" y="3226339"/>
            <a:ext cx="551410" cy="7135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1" y="3226339"/>
            <a:ext cx="551410" cy="7135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07" y="3291447"/>
            <a:ext cx="551410" cy="7135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13" y="3268595"/>
            <a:ext cx="551410" cy="7135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88" y="3311750"/>
            <a:ext cx="551410" cy="7135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79" y="3815622"/>
            <a:ext cx="551410" cy="7135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22" y="3782148"/>
            <a:ext cx="551410" cy="713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48" y="3813796"/>
            <a:ext cx="551410" cy="713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54" y="3861826"/>
            <a:ext cx="551410" cy="713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42" y="3842517"/>
            <a:ext cx="551410" cy="7135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56" y="3810367"/>
            <a:ext cx="551410" cy="7135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85" y="3226339"/>
            <a:ext cx="551409" cy="7135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25" y="3842517"/>
            <a:ext cx="551410" cy="7135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28" y="3840412"/>
            <a:ext cx="551410" cy="7135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59" y="2598456"/>
            <a:ext cx="551181" cy="7132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47" y="2594112"/>
            <a:ext cx="551410" cy="713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15" y="3769558"/>
            <a:ext cx="551410" cy="713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5" y="3231014"/>
            <a:ext cx="551409" cy="713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1014"/>
            <a:ext cx="551409" cy="713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0592"/>
            <a:ext cx="551409" cy="7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6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8" y="2638179"/>
            <a:ext cx="477411" cy="617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97" y="2561876"/>
            <a:ext cx="521413" cy="674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93" y="2610946"/>
            <a:ext cx="481055" cy="622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48" y="2546082"/>
            <a:ext cx="551410" cy="713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90" y="2598456"/>
            <a:ext cx="551410" cy="713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60" y="2712786"/>
            <a:ext cx="551410" cy="713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12" y="2598456"/>
            <a:ext cx="551410" cy="7135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84" y="2638179"/>
            <a:ext cx="551410" cy="713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3" y="3268595"/>
            <a:ext cx="551410" cy="713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65" y="3173727"/>
            <a:ext cx="551410" cy="7135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06" y="3226339"/>
            <a:ext cx="551410" cy="7135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1" y="3226339"/>
            <a:ext cx="551410" cy="7135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07" y="3291447"/>
            <a:ext cx="551410" cy="7135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13" y="3268595"/>
            <a:ext cx="551410" cy="7135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88" y="3311750"/>
            <a:ext cx="551410" cy="7135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79" y="3815622"/>
            <a:ext cx="551410" cy="7135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22" y="3782148"/>
            <a:ext cx="551410" cy="713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48" y="3813796"/>
            <a:ext cx="551410" cy="713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54" y="3861826"/>
            <a:ext cx="551410" cy="713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42" y="3842517"/>
            <a:ext cx="551410" cy="7135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56" y="3810367"/>
            <a:ext cx="551410" cy="7135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85" y="3226339"/>
            <a:ext cx="551409" cy="7135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25" y="3842517"/>
            <a:ext cx="551410" cy="7135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28" y="3840412"/>
            <a:ext cx="551410" cy="7135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59" y="2598456"/>
            <a:ext cx="551181" cy="7132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47" y="2594112"/>
            <a:ext cx="551410" cy="713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15" y="3769558"/>
            <a:ext cx="551410" cy="713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5" y="3231014"/>
            <a:ext cx="551409" cy="713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1014"/>
            <a:ext cx="551409" cy="713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0592"/>
            <a:ext cx="551409" cy="7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2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8" y="2638179"/>
            <a:ext cx="477411" cy="617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97" y="2561876"/>
            <a:ext cx="521413" cy="674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93" y="2610946"/>
            <a:ext cx="481055" cy="622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48" y="2546082"/>
            <a:ext cx="551410" cy="713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90" y="2598456"/>
            <a:ext cx="551410" cy="713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60" y="2712786"/>
            <a:ext cx="551410" cy="713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12" y="2598456"/>
            <a:ext cx="551410" cy="7135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84" y="2638179"/>
            <a:ext cx="551410" cy="713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3" y="3268595"/>
            <a:ext cx="551410" cy="713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65" y="3173727"/>
            <a:ext cx="551410" cy="7135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06" y="3226339"/>
            <a:ext cx="551410" cy="7135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1" y="3226339"/>
            <a:ext cx="551410" cy="7135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07" y="3291447"/>
            <a:ext cx="551410" cy="7135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13" y="3268595"/>
            <a:ext cx="551410" cy="7135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88" y="3311750"/>
            <a:ext cx="551410" cy="7135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79" y="3815622"/>
            <a:ext cx="551410" cy="7135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22" y="3782148"/>
            <a:ext cx="551410" cy="713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48" y="3813796"/>
            <a:ext cx="551410" cy="713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54" y="3861826"/>
            <a:ext cx="551410" cy="713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42" y="3842517"/>
            <a:ext cx="551410" cy="7135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56" y="3810367"/>
            <a:ext cx="551410" cy="7135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85" y="3226339"/>
            <a:ext cx="551409" cy="7135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25" y="3842517"/>
            <a:ext cx="551410" cy="7135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28" y="3840412"/>
            <a:ext cx="551410" cy="7135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59" y="2598456"/>
            <a:ext cx="551181" cy="7132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47" y="2594112"/>
            <a:ext cx="551410" cy="713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15" y="3769558"/>
            <a:ext cx="551410" cy="713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5" y="3231014"/>
            <a:ext cx="551409" cy="713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1014"/>
            <a:ext cx="551409" cy="713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0592"/>
            <a:ext cx="551409" cy="7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2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8" y="2638179"/>
            <a:ext cx="477411" cy="617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97" y="2561876"/>
            <a:ext cx="521413" cy="674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93" y="2610946"/>
            <a:ext cx="481055" cy="622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48" y="2546082"/>
            <a:ext cx="551410" cy="713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90" y="2598456"/>
            <a:ext cx="551410" cy="713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60" y="2712786"/>
            <a:ext cx="551410" cy="713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12" y="2598456"/>
            <a:ext cx="551410" cy="7135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84" y="2638179"/>
            <a:ext cx="551410" cy="713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3" y="3268595"/>
            <a:ext cx="551410" cy="713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65" y="3173727"/>
            <a:ext cx="551410" cy="7135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06" y="3226339"/>
            <a:ext cx="551410" cy="7135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1" y="3226339"/>
            <a:ext cx="551410" cy="7135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07" y="3291447"/>
            <a:ext cx="551410" cy="7135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13" y="3268595"/>
            <a:ext cx="551410" cy="7135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88" y="3311750"/>
            <a:ext cx="551410" cy="7135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79" y="3815622"/>
            <a:ext cx="551410" cy="7135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22" y="3782148"/>
            <a:ext cx="551410" cy="713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48" y="3813796"/>
            <a:ext cx="551410" cy="713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54" y="3861826"/>
            <a:ext cx="551410" cy="713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42" y="3842517"/>
            <a:ext cx="551410" cy="7135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56" y="3810367"/>
            <a:ext cx="551410" cy="7135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85" y="3226339"/>
            <a:ext cx="551409" cy="7135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25" y="3842517"/>
            <a:ext cx="551410" cy="7135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28" y="3840412"/>
            <a:ext cx="551410" cy="7135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59" y="2598456"/>
            <a:ext cx="551181" cy="7132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47" y="2594112"/>
            <a:ext cx="551410" cy="713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15" y="3769558"/>
            <a:ext cx="551410" cy="713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5" y="3231014"/>
            <a:ext cx="551409" cy="713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1014"/>
            <a:ext cx="551409" cy="713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0592"/>
            <a:ext cx="551409" cy="7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2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8" y="2638179"/>
            <a:ext cx="477411" cy="617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97" y="2561876"/>
            <a:ext cx="521413" cy="674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93" y="2610946"/>
            <a:ext cx="481055" cy="622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48" y="2546082"/>
            <a:ext cx="551410" cy="713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90" y="2598456"/>
            <a:ext cx="551410" cy="713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60" y="2712786"/>
            <a:ext cx="551410" cy="713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12" y="2598456"/>
            <a:ext cx="551410" cy="7135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84" y="2638179"/>
            <a:ext cx="551410" cy="713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3" y="3268595"/>
            <a:ext cx="551410" cy="713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65" y="3173727"/>
            <a:ext cx="551410" cy="7135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06" y="3226339"/>
            <a:ext cx="551410" cy="7135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1" y="3226339"/>
            <a:ext cx="551410" cy="7135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07" y="3291447"/>
            <a:ext cx="551410" cy="7135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13" y="3268595"/>
            <a:ext cx="551410" cy="7135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88" y="3311750"/>
            <a:ext cx="551410" cy="7135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79" y="3815622"/>
            <a:ext cx="551410" cy="7135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22" y="3782148"/>
            <a:ext cx="551410" cy="713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48" y="3813796"/>
            <a:ext cx="551410" cy="713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54" y="3861826"/>
            <a:ext cx="551410" cy="713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42" y="3842517"/>
            <a:ext cx="551410" cy="7135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56" y="3810367"/>
            <a:ext cx="551410" cy="7135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85" y="3226339"/>
            <a:ext cx="551409" cy="7135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25" y="3842517"/>
            <a:ext cx="551410" cy="7135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28" y="3840412"/>
            <a:ext cx="551410" cy="7135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59" y="2598456"/>
            <a:ext cx="551181" cy="7132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47" y="2594112"/>
            <a:ext cx="551410" cy="713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15" y="3769558"/>
            <a:ext cx="551410" cy="713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5" y="3231014"/>
            <a:ext cx="551409" cy="713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1014"/>
            <a:ext cx="551409" cy="713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0592"/>
            <a:ext cx="551409" cy="7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4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8" y="2638179"/>
            <a:ext cx="477411" cy="617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97" y="2561876"/>
            <a:ext cx="521413" cy="674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93" y="2610946"/>
            <a:ext cx="481055" cy="622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48" y="2546082"/>
            <a:ext cx="551410" cy="713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90" y="2598456"/>
            <a:ext cx="551410" cy="713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60" y="2712786"/>
            <a:ext cx="551410" cy="713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12" y="2598456"/>
            <a:ext cx="551410" cy="7135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84" y="2638179"/>
            <a:ext cx="551410" cy="713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3" y="3268595"/>
            <a:ext cx="551410" cy="713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65" y="3173727"/>
            <a:ext cx="551410" cy="7135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06" y="3226339"/>
            <a:ext cx="551410" cy="7135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1" y="3226339"/>
            <a:ext cx="551410" cy="7135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07" y="3291447"/>
            <a:ext cx="551410" cy="7135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13" y="3268595"/>
            <a:ext cx="551410" cy="7135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88" y="3311750"/>
            <a:ext cx="551410" cy="7135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79" y="3815622"/>
            <a:ext cx="551410" cy="7135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22" y="3782148"/>
            <a:ext cx="551410" cy="713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48" y="3813796"/>
            <a:ext cx="551410" cy="713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54" y="3861826"/>
            <a:ext cx="551410" cy="713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42" y="3842517"/>
            <a:ext cx="551410" cy="7135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56" y="3810367"/>
            <a:ext cx="551410" cy="7135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85" y="3226339"/>
            <a:ext cx="551409" cy="7135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25" y="3842517"/>
            <a:ext cx="551410" cy="7135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28" y="3840412"/>
            <a:ext cx="551410" cy="7135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59" y="2598456"/>
            <a:ext cx="551181" cy="7132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47" y="2594112"/>
            <a:ext cx="551410" cy="713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15" y="3769558"/>
            <a:ext cx="551410" cy="713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5" y="3231014"/>
            <a:ext cx="551409" cy="713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1014"/>
            <a:ext cx="551409" cy="713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0592"/>
            <a:ext cx="551409" cy="7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6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8" y="2638179"/>
            <a:ext cx="477411" cy="617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97" y="2561876"/>
            <a:ext cx="521413" cy="674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93" y="2610946"/>
            <a:ext cx="481055" cy="622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48" y="2546082"/>
            <a:ext cx="551410" cy="713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90" y="2598456"/>
            <a:ext cx="551410" cy="713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60" y="2712786"/>
            <a:ext cx="551410" cy="713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12" y="2598456"/>
            <a:ext cx="551410" cy="7135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84" y="2638179"/>
            <a:ext cx="551410" cy="713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3" y="3268595"/>
            <a:ext cx="551410" cy="713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65" y="3173727"/>
            <a:ext cx="551410" cy="7135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06" y="3226339"/>
            <a:ext cx="551410" cy="7135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1" y="3226339"/>
            <a:ext cx="551410" cy="7135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07" y="3291447"/>
            <a:ext cx="551410" cy="7135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13" y="3268595"/>
            <a:ext cx="551410" cy="7135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88" y="3311750"/>
            <a:ext cx="551410" cy="7135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79" y="3815622"/>
            <a:ext cx="551410" cy="7135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22" y="3782148"/>
            <a:ext cx="551410" cy="713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48" y="3813796"/>
            <a:ext cx="551410" cy="713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54" y="3861826"/>
            <a:ext cx="551410" cy="713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42" y="3842517"/>
            <a:ext cx="551410" cy="7135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56" y="3810367"/>
            <a:ext cx="551410" cy="7135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85" y="3226339"/>
            <a:ext cx="551409" cy="7135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25" y="3842517"/>
            <a:ext cx="551410" cy="7135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28" y="3840412"/>
            <a:ext cx="551410" cy="7135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59" y="2598456"/>
            <a:ext cx="551181" cy="7132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47" y="2594112"/>
            <a:ext cx="551410" cy="713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15" y="3769558"/>
            <a:ext cx="551410" cy="713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5" y="3231014"/>
            <a:ext cx="551409" cy="713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1014"/>
            <a:ext cx="551409" cy="713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0592"/>
            <a:ext cx="551409" cy="7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64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8" y="2638179"/>
            <a:ext cx="477411" cy="617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97" y="2561876"/>
            <a:ext cx="521413" cy="674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93" y="2610946"/>
            <a:ext cx="481055" cy="622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48" y="2546082"/>
            <a:ext cx="551410" cy="713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90" y="2598456"/>
            <a:ext cx="551410" cy="713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60" y="2712786"/>
            <a:ext cx="551410" cy="713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12" y="2598456"/>
            <a:ext cx="551410" cy="7135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84" y="2638179"/>
            <a:ext cx="551410" cy="713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3" y="3268595"/>
            <a:ext cx="551410" cy="713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65" y="3173727"/>
            <a:ext cx="551410" cy="7135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06" y="3226339"/>
            <a:ext cx="551410" cy="7135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1" y="3226339"/>
            <a:ext cx="551410" cy="7135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07" y="3291447"/>
            <a:ext cx="551410" cy="7135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13" y="3268595"/>
            <a:ext cx="551410" cy="7135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88" y="3311750"/>
            <a:ext cx="551410" cy="7135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79" y="3815622"/>
            <a:ext cx="551410" cy="7135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22" y="3782148"/>
            <a:ext cx="551410" cy="713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48" y="3813796"/>
            <a:ext cx="551410" cy="713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54" y="3861826"/>
            <a:ext cx="551410" cy="713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42" y="3842517"/>
            <a:ext cx="551410" cy="7135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56" y="3810367"/>
            <a:ext cx="551410" cy="7135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85" y="3226339"/>
            <a:ext cx="551409" cy="7135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25" y="3842517"/>
            <a:ext cx="551410" cy="7135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28" y="3840412"/>
            <a:ext cx="551410" cy="7135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59" y="2598456"/>
            <a:ext cx="551181" cy="7132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47" y="2594112"/>
            <a:ext cx="551410" cy="713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15" y="3769558"/>
            <a:ext cx="551410" cy="713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5" y="3231014"/>
            <a:ext cx="551409" cy="713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1014"/>
            <a:ext cx="551409" cy="713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4" y="3230592"/>
            <a:ext cx="551409" cy="7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669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nus Letters" id="{8BF1F4FF-1E62-4A8E-A6B4-8DC56DD76E93}" vid="{217B5799-9779-4B4D-8E42-0D4568BA90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Stilwell</dc:creator>
  <cp:lastModifiedBy>Lodge, Lori</cp:lastModifiedBy>
  <cp:revision>14</cp:revision>
  <dcterms:created xsi:type="dcterms:W3CDTF">2020-10-22T14:34:38Z</dcterms:created>
  <dcterms:modified xsi:type="dcterms:W3CDTF">2020-10-27T18:48:55Z</dcterms:modified>
</cp:coreProperties>
</file>