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7" r:id="rId2"/>
    <p:sldId id="272" r:id="rId3"/>
    <p:sldId id="271" r:id="rId4"/>
    <p:sldId id="258" r:id="rId5"/>
    <p:sldId id="263" r:id="rId6"/>
    <p:sldId id="267" r:id="rId7"/>
    <p:sldId id="259" r:id="rId8"/>
    <p:sldId id="260" r:id="rId9"/>
    <p:sldId id="261" r:id="rId10"/>
    <p:sldId id="262" r:id="rId11"/>
    <p:sldId id="264" r:id="rId12"/>
    <p:sldId id="265" r:id="rId13"/>
    <p:sldId id="266" r:id="rId14"/>
    <p:sldId id="268" r:id="rId15"/>
    <p:sldId id="269" r:id="rId16"/>
    <p:sldId id="270"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6" d="100"/>
          <a:sy n="66" d="100"/>
        </p:scale>
        <p:origin x="46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67A4F0-D4C9-584A-BCE4-A00D52C9402E}" type="datetimeFigureOut">
              <a:rPr lang="en-US" smtClean="0"/>
              <a:t>10/18/2019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F09EFF-AD12-F742-993E-8A312E088603}" type="slidenum">
              <a:rPr lang="en-US" smtClean="0"/>
              <a:t>‹#›</a:t>
            </a:fld>
            <a:endParaRPr lang="en-US"/>
          </a:p>
        </p:txBody>
      </p:sp>
    </p:spTree>
    <p:extLst>
      <p:ext uri="{BB962C8B-B14F-4D97-AF65-F5344CB8AC3E}">
        <p14:creationId xmlns:p14="http://schemas.microsoft.com/office/powerpoint/2010/main" val="390727004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F09EFF-AD12-F742-993E-8A312E088603}" type="slidenum">
              <a:rPr lang="en-US" smtClean="0"/>
              <a:t>1</a:t>
            </a:fld>
            <a:endParaRPr lang="en-US"/>
          </a:p>
        </p:txBody>
      </p:sp>
    </p:spTree>
    <p:extLst>
      <p:ext uri="{BB962C8B-B14F-4D97-AF65-F5344CB8AC3E}">
        <p14:creationId xmlns:p14="http://schemas.microsoft.com/office/powerpoint/2010/main" val="2527276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F09EFF-AD12-F742-993E-8A312E088603}" type="slidenum">
              <a:rPr lang="en-US" smtClean="0"/>
              <a:t>3</a:t>
            </a:fld>
            <a:endParaRPr lang="en-US"/>
          </a:p>
        </p:txBody>
      </p:sp>
    </p:spTree>
    <p:extLst>
      <p:ext uri="{BB962C8B-B14F-4D97-AF65-F5344CB8AC3E}">
        <p14:creationId xmlns:p14="http://schemas.microsoft.com/office/powerpoint/2010/main" val="2527276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4878DE5-FA48-D54D-AC71-91B7E899BF71}" type="datetimeFigureOut">
              <a:rPr lang="en-US" smtClean="0"/>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333EB-8ABC-D24A-9722-2EAF4C0C0EC9}" type="slidenum">
              <a:rPr lang="en-US" smtClean="0"/>
              <a:t>‹#›</a:t>
            </a:fld>
            <a:endParaRPr lang="en-US"/>
          </a:p>
        </p:txBody>
      </p:sp>
    </p:spTree>
    <p:extLst>
      <p:ext uri="{BB962C8B-B14F-4D97-AF65-F5344CB8AC3E}">
        <p14:creationId xmlns:p14="http://schemas.microsoft.com/office/powerpoint/2010/main" val="3323222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878DE5-FA48-D54D-AC71-91B7E899BF71}" type="datetimeFigureOut">
              <a:rPr lang="en-US" smtClean="0"/>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333EB-8ABC-D24A-9722-2EAF4C0C0EC9}" type="slidenum">
              <a:rPr lang="en-US" smtClean="0"/>
              <a:t>‹#›</a:t>
            </a:fld>
            <a:endParaRPr lang="en-US"/>
          </a:p>
        </p:txBody>
      </p:sp>
    </p:spTree>
    <p:extLst>
      <p:ext uri="{BB962C8B-B14F-4D97-AF65-F5344CB8AC3E}">
        <p14:creationId xmlns:p14="http://schemas.microsoft.com/office/powerpoint/2010/main" val="4184716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878DE5-FA48-D54D-AC71-91B7E899BF71}" type="datetimeFigureOut">
              <a:rPr lang="en-US" smtClean="0"/>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333EB-8ABC-D24A-9722-2EAF4C0C0EC9}" type="slidenum">
              <a:rPr lang="en-US" smtClean="0"/>
              <a:t>‹#›</a:t>
            </a:fld>
            <a:endParaRPr lang="en-US"/>
          </a:p>
        </p:txBody>
      </p:sp>
    </p:spTree>
    <p:extLst>
      <p:ext uri="{BB962C8B-B14F-4D97-AF65-F5344CB8AC3E}">
        <p14:creationId xmlns:p14="http://schemas.microsoft.com/office/powerpoint/2010/main" val="4084123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878DE5-FA48-D54D-AC71-91B7E899BF71}" type="datetimeFigureOut">
              <a:rPr lang="en-US" smtClean="0"/>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333EB-8ABC-D24A-9722-2EAF4C0C0EC9}" type="slidenum">
              <a:rPr lang="en-US" smtClean="0"/>
              <a:t>‹#›</a:t>
            </a:fld>
            <a:endParaRPr lang="en-US"/>
          </a:p>
        </p:txBody>
      </p:sp>
    </p:spTree>
    <p:extLst>
      <p:ext uri="{BB962C8B-B14F-4D97-AF65-F5344CB8AC3E}">
        <p14:creationId xmlns:p14="http://schemas.microsoft.com/office/powerpoint/2010/main" val="619732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878DE5-FA48-D54D-AC71-91B7E899BF71}" type="datetimeFigureOut">
              <a:rPr lang="en-US" smtClean="0"/>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7333EB-8ABC-D24A-9722-2EAF4C0C0EC9}" type="slidenum">
              <a:rPr lang="en-US" smtClean="0"/>
              <a:t>‹#›</a:t>
            </a:fld>
            <a:endParaRPr lang="en-US"/>
          </a:p>
        </p:txBody>
      </p:sp>
    </p:spTree>
    <p:extLst>
      <p:ext uri="{BB962C8B-B14F-4D97-AF65-F5344CB8AC3E}">
        <p14:creationId xmlns:p14="http://schemas.microsoft.com/office/powerpoint/2010/main" val="2028413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4878DE5-FA48-D54D-AC71-91B7E899BF71}" type="datetimeFigureOut">
              <a:rPr lang="en-US" smtClean="0"/>
              <a:t>10/18/2019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7333EB-8ABC-D24A-9722-2EAF4C0C0EC9}" type="slidenum">
              <a:rPr lang="en-US" smtClean="0"/>
              <a:t>‹#›</a:t>
            </a:fld>
            <a:endParaRPr lang="en-US"/>
          </a:p>
        </p:txBody>
      </p:sp>
    </p:spTree>
    <p:extLst>
      <p:ext uri="{BB962C8B-B14F-4D97-AF65-F5344CB8AC3E}">
        <p14:creationId xmlns:p14="http://schemas.microsoft.com/office/powerpoint/2010/main" val="959678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4878DE5-FA48-D54D-AC71-91B7E899BF71}" type="datetimeFigureOut">
              <a:rPr lang="en-US" smtClean="0"/>
              <a:t>10/18/2019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7333EB-8ABC-D24A-9722-2EAF4C0C0EC9}" type="slidenum">
              <a:rPr lang="en-US" smtClean="0"/>
              <a:t>‹#›</a:t>
            </a:fld>
            <a:endParaRPr lang="en-US"/>
          </a:p>
        </p:txBody>
      </p:sp>
    </p:spTree>
    <p:extLst>
      <p:ext uri="{BB962C8B-B14F-4D97-AF65-F5344CB8AC3E}">
        <p14:creationId xmlns:p14="http://schemas.microsoft.com/office/powerpoint/2010/main" val="977788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4878DE5-FA48-D54D-AC71-91B7E899BF71}" type="datetimeFigureOut">
              <a:rPr lang="en-US" smtClean="0"/>
              <a:t>10/18/2019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7333EB-8ABC-D24A-9722-2EAF4C0C0EC9}" type="slidenum">
              <a:rPr lang="en-US" smtClean="0"/>
              <a:t>‹#›</a:t>
            </a:fld>
            <a:endParaRPr lang="en-US"/>
          </a:p>
        </p:txBody>
      </p:sp>
    </p:spTree>
    <p:extLst>
      <p:ext uri="{BB962C8B-B14F-4D97-AF65-F5344CB8AC3E}">
        <p14:creationId xmlns:p14="http://schemas.microsoft.com/office/powerpoint/2010/main" val="3847075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78DE5-FA48-D54D-AC71-91B7E899BF71}" type="datetimeFigureOut">
              <a:rPr lang="en-US" smtClean="0"/>
              <a:t>10/18/2019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7333EB-8ABC-D24A-9722-2EAF4C0C0EC9}" type="slidenum">
              <a:rPr lang="en-US" smtClean="0"/>
              <a:t>‹#›</a:t>
            </a:fld>
            <a:endParaRPr lang="en-US"/>
          </a:p>
        </p:txBody>
      </p:sp>
    </p:spTree>
    <p:extLst>
      <p:ext uri="{BB962C8B-B14F-4D97-AF65-F5344CB8AC3E}">
        <p14:creationId xmlns:p14="http://schemas.microsoft.com/office/powerpoint/2010/main" val="719171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878DE5-FA48-D54D-AC71-91B7E899BF71}" type="datetimeFigureOut">
              <a:rPr lang="en-US" smtClean="0"/>
              <a:t>10/18/2019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7333EB-8ABC-D24A-9722-2EAF4C0C0EC9}" type="slidenum">
              <a:rPr lang="en-US" smtClean="0"/>
              <a:t>‹#›</a:t>
            </a:fld>
            <a:endParaRPr lang="en-US"/>
          </a:p>
        </p:txBody>
      </p:sp>
    </p:spTree>
    <p:extLst>
      <p:ext uri="{BB962C8B-B14F-4D97-AF65-F5344CB8AC3E}">
        <p14:creationId xmlns:p14="http://schemas.microsoft.com/office/powerpoint/2010/main" val="2398998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878DE5-FA48-D54D-AC71-91B7E899BF71}" type="datetimeFigureOut">
              <a:rPr lang="en-US" smtClean="0"/>
              <a:t>10/18/2019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7333EB-8ABC-D24A-9722-2EAF4C0C0EC9}" type="slidenum">
              <a:rPr lang="en-US" smtClean="0"/>
              <a:t>‹#›</a:t>
            </a:fld>
            <a:endParaRPr lang="en-US"/>
          </a:p>
        </p:txBody>
      </p:sp>
    </p:spTree>
    <p:extLst>
      <p:ext uri="{BB962C8B-B14F-4D97-AF65-F5344CB8AC3E}">
        <p14:creationId xmlns:p14="http://schemas.microsoft.com/office/powerpoint/2010/main" val="4131815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878DE5-FA48-D54D-AC71-91B7E899BF71}" type="datetimeFigureOut">
              <a:rPr lang="en-US" smtClean="0"/>
              <a:t>10/18/2019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7333EB-8ABC-D24A-9722-2EAF4C0C0EC9}" type="slidenum">
              <a:rPr lang="en-US" smtClean="0"/>
              <a:t>‹#›</a:t>
            </a:fld>
            <a:endParaRPr lang="en-US"/>
          </a:p>
        </p:txBody>
      </p:sp>
    </p:spTree>
    <p:extLst>
      <p:ext uri="{BB962C8B-B14F-4D97-AF65-F5344CB8AC3E}">
        <p14:creationId xmlns:p14="http://schemas.microsoft.com/office/powerpoint/2010/main" val="3276781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449812" cy="6858000"/>
          </a:xfrm>
          <a:prstGeom prst="rect">
            <a:avLst/>
          </a:prstGeom>
        </p:spPr>
      </p:pic>
      <p:pic>
        <p:nvPicPr>
          <p:cNvPr id="2" name="Picture 1"/>
          <p:cNvPicPr>
            <a:picLocks/>
          </p:cNvPicPr>
          <p:nvPr/>
        </p:nvPicPr>
        <p:blipFill>
          <a:blip r:embed="rId4"/>
          <a:stretch>
            <a:fillRect/>
          </a:stretch>
        </p:blipFill>
        <p:spPr>
          <a:xfrm rot="16200000">
            <a:off x="1828801" y="-228600"/>
            <a:ext cx="5486400" cy="7315200"/>
          </a:xfrm>
          <a:prstGeom prst="rect">
            <a:avLst/>
          </a:prstGeom>
        </p:spPr>
      </p:pic>
      <p:sp>
        <p:nvSpPr>
          <p:cNvPr id="3" name="TextBox 2"/>
          <p:cNvSpPr txBox="1"/>
          <p:nvPr/>
        </p:nvSpPr>
        <p:spPr>
          <a:xfrm>
            <a:off x="1566954" y="1402117"/>
            <a:ext cx="6383275" cy="4308872"/>
          </a:xfrm>
          <a:prstGeom prst="rect">
            <a:avLst/>
          </a:prstGeom>
          <a:noFill/>
        </p:spPr>
        <p:txBody>
          <a:bodyPr wrap="square" rtlCol="0">
            <a:spAutoFit/>
          </a:bodyPr>
          <a:lstStyle/>
          <a:p>
            <a:pPr algn="ctr"/>
            <a:r>
              <a:rPr lang="en-US" sz="7200" b="1" dirty="0">
                <a:latin typeface="MapleCandy"/>
                <a:cs typeface="MapleCandy"/>
              </a:rPr>
              <a:t>Editable </a:t>
            </a:r>
          </a:p>
          <a:p>
            <a:pPr algn="ctr"/>
            <a:r>
              <a:rPr lang="en-US" sz="7200" b="1" dirty="0">
                <a:latin typeface="MapleCandy"/>
                <a:cs typeface="MapleCandy"/>
              </a:rPr>
              <a:t>Sub Tub</a:t>
            </a:r>
            <a:endParaRPr lang="en-US" dirty="0">
              <a:latin typeface="MapleCandy"/>
              <a:cs typeface="MapleCandy"/>
            </a:endParaRPr>
          </a:p>
          <a:p>
            <a:endParaRPr lang="en-US" sz="2800" dirty="0">
              <a:latin typeface="MapleSyrup"/>
              <a:cs typeface="MapleSyrup"/>
            </a:endParaRPr>
          </a:p>
          <a:p>
            <a:endParaRPr lang="en-US" sz="2800" dirty="0">
              <a:latin typeface="MapleSyrup"/>
              <a:cs typeface="MapleSyrup"/>
            </a:endParaRPr>
          </a:p>
          <a:p>
            <a:endParaRPr lang="en-US" sz="2800" dirty="0">
              <a:latin typeface="MapleSyrup"/>
              <a:cs typeface="MapleSyrup"/>
            </a:endParaRPr>
          </a:p>
          <a:p>
            <a:endParaRPr lang="en-US" dirty="0"/>
          </a:p>
          <a:p>
            <a:r>
              <a:rPr lang="en-US" sz="2800" b="1" dirty="0">
                <a:latin typeface="MapleKeys"/>
                <a:cs typeface="MapleKeys"/>
              </a:rPr>
              <a:t>				      By: Amanda Crabtree</a:t>
            </a:r>
          </a:p>
        </p:txBody>
      </p:sp>
      <p:pic>
        <p:nvPicPr>
          <p:cNvPr id="7" name="Picture 6"/>
          <p:cNvPicPr>
            <a:picLocks noChangeAspect="1"/>
          </p:cNvPicPr>
          <p:nvPr/>
        </p:nvPicPr>
        <p:blipFill>
          <a:blip r:embed="rId5"/>
          <a:stretch>
            <a:fillRect/>
          </a:stretch>
        </p:blipFill>
        <p:spPr>
          <a:xfrm rot="20542398">
            <a:off x="5616694" y="2176750"/>
            <a:ext cx="3320716" cy="2286000"/>
          </a:xfrm>
          <a:prstGeom prst="rect">
            <a:avLst/>
          </a:prstGeom>
        </p:spPr>
      </p:pic>
      <p:pic>
        <p:nvPicPr>
          <p:cNvPr id="8" name="Picture 7"/>
          <p:cNvPicPr>
            <a:picLocks noChangeAspect="1"/>
          </p:cNvPicPr>
          <p:nvPr/>
        </p:nvPicPr>
        <p:blipFill>
          <a:blip r:embed="rId6"/>
          <a:stretch>
            <a:fillRect/>
          </a:stretch>
        </p:blipFill>
        <p:spPr>
          <a:xfrm rot="20813857">
            <a:off x="294127" y="730581"/>
            <a:ext cx="1240545" cy="1463040"/>
          </a:xfrm>
          <a:prstGeom prst="rect">
            <a:avLst/>
          </a:prstGeom>
        </p:spPr>
      </p:pic>
      <p:pic>
        <p:nvPicPr>
          <p:cNvPr id="9" name="Picture 8"/>
          <p:cNvPicPr>
            <a:picLocks noChangeAspect="1"/>
          </p:cNvPicPr>
          <p:nvPr/>
        </p:nvPicPr>
        <p:blipFill>
          <a:blip r:embed="rId7"/>
          <a:stretch>
            <a:fillRect/>
          </a:stretch>
        </p:blipFill>
        <p:spPr>
          <a:xfrm rot="20662756">
            <a:off x="1566954" y="214667"/>
            <a:ext cx="1460500" cy="1460500"/>
          </a:xfrm>
          <a:prstGeom prst="rect">
            <a:avLst/>
          </a:prstGeom>
        </p:spPr>
      </p:pic>
      <p:pic>
        <p:nvPicPr>
          <p:cNvPr id="10" name="Picture 9"/>
          <p:cNvPicPr>
            <a:picLocks noChangeAspect="1"/>
          </p:cNvPicPr>
          <p:nvPr/>
        </p:nvPicPr>
        <p:blipFill>
          <a:blip r:embed="rId8"/>
          <a:stretch>
            <a:fillRect/>
          </a:stretch>
        </p:blipFill>
        <p:spPr>
          <a:xfrm>
            <a:off x="1230625" y="4167141"/>
            <a:ext cx="2882900" cy="1714500"/>
          </a:xfrm>
          <a:prstGeom prst="rect">
            <a:avLst/>
          </a:prstGeom>
        </p:spPr>
      </p:pic>
    </p:spTree>
    <p:extLst>
      <p:ext uri="{BB962C8B-B14F-4D97-AF65-F5344CB8AC3E}">
        <p14:creationId xmlns:p14="http://schemas.microsoft.com/office/powerpoint/2010/main" val="1253119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rot="5400000">
            <a:off x="1143000" y="-1143000"/>
            <a:ext cx="6858000" cy="9144000"/>
          </a:xfrm>
          <a:prstGeom prst="rect">
            <a:avLst/>
          </a:prstGeom>
        </p:spPr>
      </p:pic>
      <p:sp>
        <p:nvSpPr>
          <p:cNvPr id="3" name="TextBox 2"/>
          <p:cNvSpPr txBox="1"/>
          <p:nvPr/>
        </p:nvSpPr>
        <p:spPr>
          <a:xfrm>
            <a:off x="1101856" y="877675"/>
            <a:ext cx="6909941" cy="5293758"/>
          </a:xfrm>
          <a:prstGeom prst="rect">
            <a:avLst/>
          </a:prstGeom>
          <a:noFill/>
        </p:spPr>
        <p:txBody>
          <a:bodyPr wrap="square" rtlCol="0">
            <a:spAutoFit/>
          </a:bodyPr>
          <a:lstStyle/>
          <a:p>
            <a:pPr algn="ctr"/>
            <a:r>
              <a:rPr lang="en-US" sz="3200" b="1" dirty="0">
                <a:latin typeface="MapleCandy"/>
                <a:cs typeface="MapleCandy"/>
              </a:rPr>
              <a:t>Please Leave Me a Note!</a:t>
            </a:r>
          </a:p>
          <a:p>
            <a:pPr algn="ctr"/>
            <a:endParaRPr lang="en-US" dirty="0"/>
          </a:p>
          <a:p>
            <a:pPr algn="ctr"/>
            <a:endParaRPr lang="en-US" dirty="0"/>
          </a:p>
          <a:p>
            <a:r>
              <a:rPr lang="en-US" dirty="0">
                <a:latin typeface="MapleKeys"/>
                <a:cs typeface="MapleKeys"/>
              </a:rPr>
              <a:t>Students who did a great job: </a:t>
            </a:r>
          </a:p>
          <a:p>
            <a:endParaRPr lang="en-US" dirty="0">
              <a:latin typeface="MapleKeys"/>
              <a:cs typeface="MapleKeys"/>
            </a:endParaRPr>
          </a:p>
          <a:p>
            <a:endParaRPr lang="en-US" dirty="0">
              <a:latin typeface="MapleKeys"/>
              <a:cs typeface="MapleKeys"/>
            </a:endParaRPr>
          </a:p>
          <a:p>
            <a:endParaRPr lang="en-US" dirty="0">
              <a:latin typeface="MapleKeys"/>
              <a:cs typeface="MapleKeys"/>
            </a:endParaRPr>
          </a:p>
          <a:p>
            <a:r>
              <a:rPr lang="en-US" dirty="0">
                <a:latin typeface="MapleKeys"/>
                <a:cs typeface="MapleKeys"/>
              </a:rPr>
              <a:t>Students who struggled:</a:t>
            </a:r>
          </a:p>
          <a:p>
            <a:endParaRPr lang="en-US" dirty="0">
              <a:latin typeface="MapleKeys"/>
              <a:cs typeface="MapleKeys"/>
            </a:endParaRPr>
          </a:p>
          <a:p>
            <a:endParaRPr lang="en-US" dirty="0">
              <a:latin typeface="MapleKeys"/>
              <a:cs typeface="MapleKeys"/>
            </a:endParaRPr>
          </a:p>
          <a:p>
            <a:endParaRPr lang="en-US" dirty="0">
              <a:latin typeface="MapleKeys"/>
              <a:cs typeface="MapleKeys"/>
            </a:endParaRPr>
          </a:p>
          <a:p>
            <a:r>
              <a:rPr lang="en-US" dirty="0">
                <a:latin typeface="MapleKeys"/>
                <a:cs typeface="MapleKeys"/>
              </a:rPr>
              <a:t>Students absent:</a:t>
            </a:r>
          </a:p>
          <a:p>
            <a:endParaRPr lang="en-US" dirty="0">
              <a:latin typeface="MapleKeys"/>
              <a:cs typeface="MapleKeys"/>
            </a:endParaRPr>
          </a:p>
          <a:p>
            <a:endParaRPr lang="en-US" dirty="0">
              <a:latin typeface="MapleKeys"/>
              <a:cs typeface="MapleKeys"/>
            </a:endParaRPr>
          </a:p>
          <a:p>
            <a:endParaRPr lang="en-US" dirty="0">
              <a:latin typeface="MapleKeys"/>
              <a:cs typeface="MapleKeys"/>
            </a:endParaRPr>
          </a:p>
          <a:p>
            <a:r>
              <a:rPr lang="en-US" dirty="0">
                <a:latin typeface="MapleKeys"/>
                <a:cs typeface="MapleKeys"/>
              </a:rPr>
              <a:t>Anything else:</a:t>
            </a:r>
          </a:p>
          <a:p>
            <a:pPr algn="ctr"/>
            <a:endParaRPr lang="en-US" dirty="0"/>
          </a:p>
          <a:p>
            <a:pPr algn="ctr"/>
            <a:endParaRPr lang="en-US" dirty="0"/>
          </a:p>
        </p:txBody>
      </p:sp>
    </p:spTree>
    <p:extLst>
      <p:ext uri="{BB962C8B-B14F-4D97-AF65-F5344CB8AC3E}">
        <p14:creationId xmlns:p14="http://schemas.microsoft.com/office/powerpoint/2010/main" val="2759335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700" y="0"/>
            <a:ext cx="9115602" cy="6858000"/>
          </a:xfrm>
          <a:prstGeom prst="rect">
            <a:avLst/>
          </a:prstGeom>
        </p:spPr>
      </p:pic>
      <p:sp>
        <p:nvSpPr>
          <p:cNvPr id="5" name="TextBox 4"/>
          <p:cNvSpPr txBox="1"/>
          <p:nvPr/>
        </p:nvSpPr>
        <p:spPr>
          <a:xfrm>
            <a:off x="784372" y="746957"/>
            <a:ext cx="7843717" cy="2000548"/>
          </a:xfrm>
          <a:prstGeom prst="rect">
            <a:avLst/>
          </a:prstGeom>
          <a:noFill/>
        </p:spPr>
        <p:txBody>
          <a:bodyPr wrap="square" rtlCol="0">
            <a:spAutoFit/>
          </a:bodyPr>
          <a:lstStyle/>
          <a:p>
            <a:pPr algn="ctr"/>
            <a:r>
              <a:rPr lang="en-US" sz="2800" b="1" dirty="0">
                <a:latin typeface="MapleCandy"/>
                <a:cs typeface="MapleCandy"/>
              </a:rPr>
              <a:t>Sub Plans</a:t>
            </a:r>
          </a:p>
          <a:p>
            <a:pPr algn="ctr"/>
            <a:r>
              <a:rPr lang="en-US" sz="2400" dirty="0">
                <a:latin typeface="MapleSyrup"/>
                <a:cs typeface="MapleSyrup"/>
              </a:rPr>
              <a:t>Your name</a:t>
            </a:r>
          </a:p>
          <a:p>
            <a:pPr algn="ctr"/>
            <a:r>
              <a:rPr lang="en-US" sz="2400" dirty="0">
                <a:latin typeface="MapleSyrup"/>
                <a:cs typeface="MapleSyrup"/>
              </a:rPr>
              <a:t>Date</a:t>
            </a:r>
          </a:p>
          <a:p>
            <a:pPr algn="ctr"/>
            <a:endParaRPr lang="en-US" sz="2400" dirty="0">
              <a:latin typeface="CCHomecomingQueen"/>
              <a:cs typeface="CCHomecomingQueen"/>
            </a:endParaRPr>
          </a:p>
          <a:p>
            <a:pPr algn="ctr"/>
            <a:r>
              <a:rPr lang="en-US" sz="2400" dirty="0">
                <a:latin typeface="MapleKeys"/>
                <a:cs typeface="MapleKeys"/>
              </a:rPr>
              <a:t>**Input your plans here!</a:t>
            </a:r>
          </a:p>
        </p:txBody>
      </p:sp>
    </p:spTree>
    <p:extLst>
      <p:ext uri="{BB962C8B-B14F-4D97-AF65-F5344CB8AC3E}">
        <p14:creationId xmlns:p14="http://schemas.microsoft.com/office/powerpoint/2010/main" val="388451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700" y="0"/>
            <a:ext cx="9115602" cy="6858000"/>
          </a:xfrm>
          <a:prstGeom prst="rect">
            <a:avLst/>
          </a:prstGeom>
        </p:spPr>
      </p:pic>
      <p:sp>
        <p:nvSpPr>
          <p:cNvPr id="5" name="TextBox 4"/>
          <p:cNvSpPr txBox="1"/>
          <p:nvPr/>
        </p:nvSpPr>
        <p:spPr>
          <a:xfrm>
            <a:off x="784372" y="746957"/>
            <a:ext cx="7843717" cy="5632310"/>
          </a:xfrm>
          <a:prstGeom prst="rect">
            <a:avLst/>
          </a:prstGeom>
          <a:noFill/>
        </p:spPr>
        <p:txBody>
          <a:bodyPr wrap="square" rtlCol="0">
            <a:spAutoFit/>
          </a:bodyPr>
          <a:lstStyle/>
          <a:p>
            <a:endParaRPr lang="en-US" sz="2400" dirty="0">
              <a:latin typeface="MapleKeys"/>
              <a:cs typeface="MapleKeys"/>
            </a:endParaRPr>
          </a:p>
          <a:p>
            <a:endParaRPr lang="en-US" sz="2400" dirty="0">
              <a:latin typeface="MapleKeys"/>
              <a:cs typeface="MapleKeys"/>
            </a:endParaRPr>
          </a:p>
          <a:p>
            <a:endParaRPr lang="en-US" sz="2400" dirty="0">
              <a:latin typeface="MapleKeys"/>
              <a:cs typeface="MapleKeys"/>
            </a:endParaRPr>
          </a:p>
          <a:p>
            <a:endParaRPr lang="en-US" sz="2400" dirty="0">
              <a:latin typeface="MapleKeys"/>
              <a:cs typeface="MapleKeys"/>
            </a:endParaRPr>
          </a:p>
          <a:p>
            <a:endParaRPr lang="en-US" sz="2400" dirty="0">
              <a:latin typeface="MapleKeys"/>
              <a:cs typeface="MapleKeys"/>
            </a:endParaRPr>
          </a:p>
          <a:p>
            <a:endParaRPr lang="en-US" sz="2400" dirty="0">
              <a:latin typeface="MapleKeys"/>
              <a:cs typeface="MapleKeys"/>
            </a:endParaRPr>
          </a:p>
          <a:p>
            <a:endParaRPr lang="en-US" sz="2400" dirty="0">
              <a:latin typeface="MapleKeys"/>
              <a:cs typeface="MapleKeys"/>
            </a:endParaRPr>
          </a:p>
          <a:p>
            <a:endParaRPr lang="en-US" sz="2400" dirty="0">
              <a:latin typeface="MapleKeys"/>
              <a:cs typeface="MapleKeys"/>
            </a:endParaRPr>
          </a:p>
          <a:p>
            <a:endParaRPr lang="en-US" sz="2400" dirty="0">
              <a:latin typeface="MapleKeys"/>
              <a:cs typeface="MapleKeys"/>
            </a:endParaRPr>
          </a:p>
          <a:p>
            <a:endParaRPr lang="en-US" sz="2400" dirty="0">
              <a:latin typeface="MapleKeys"/>
              <a:cs typeface="MapleKeys"/>
            </a:endParaRPr>
          </a:p>
          <a:p>
            <a:endParaRPr lang="en-US" sz="2400" dirty="0">
              <a:latin typeface="MapleKeys"/>
              <a:cs typeface="MapleKeys"/>
            </a:endParaRPr>
          </a:p>
          <a:p>
            <a:endParaRPr lang="en-US" sz="2400" dirty="0">
              <a:latin typeface="MapleKeys"/>
              <a:cs typeface="MapleKeys"/>
            </a:endParaRPr>
          </a:p>
          <a:p>
            <a:endParaRPr lang="en-US" sz="2400" dirty="0">
              <a:latin typeface="MapleKeys"/>
              <a:cs typeface="MapleKeys"/>
            </a:endParaRPr>
          </a:p>
          <a:p>
            <a:endParaRPr lang="en-US" sz="2400" dirty="0">
              <a:latin typeface="MapleKeys"/>
              <a:cs typeface="MapleKeys"/>
            </a:endParaRPr>
          </a:p>
          <a:p>
            <a:endParaRPr lang="en-US" sz="2400" dirty="0">
              <a:latin typeface="MapleKeys"/>
              <a:cs typeface="MapleKeys"/>
            </a:endParaRPr>
          </a:p>
        </p:txBody>
      </p:sp>
    </p:spTree>
    <p:extLst>
      <p:ext uri="{BB962C8B-B14F-4D97-AF65-F5344CB8AC3E}">
        <p14:creationId xmlns:p14="http://schemas.microsoft.com/office/powerpoint/2010/main" val="2355784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700" y="0"/>
            <a:ext cx="9115602" cy="6858000"/>
          </a:xfrm>
          <a:prstGeom prst="rect">
            <a:avLst/>
          </a:prstGeom>
        </p:spPr>
      </p:pic>
      <p:sp>
        <p:nvSpPr>
          <p:cNvPr id="5" name="TextBox 4"/>
          <p:cNvSpPr txBox="1"/>
          <p:nvPr/>
        </p:nvSpPr>
        <p:spPr>
          <a:xfrm>
            <a:off x="784372" y="746957"/>
            <a:ext cx="7843717" cy="5632310"/>
          </a:xfrm>
          <a:prstGeom prst="rect">
            <a:avLst/>
          </a:prstGeom>
          <a:noFill/>
        </p:spPr>
        <p:txBody>
          <a:bodyPr wrap="square" rtlCol="0">
            <a:spAutoFit/>
          </a:bodyPr>
          <a:lstStyle/>
          <a:p>
            <a:endParaRPr lang="en-US" sz="2400" dirty="0">
              <a:latin typeface="MapleKeys"/>
              <a:cs typeface="MapleKeys"/>
            </a:endParaRPr>
          </a:p>
          <a:p>
            <a:endParaRPr lang="en-US" sz="2400" dirty="0">
              <a:latin typeface="MapleKeys"/>
              <a:cs typeface="MapleKeys"/>
            </a:endParaRPr>
          </a:p>
          <a:p>
            <a:endParaRPr lang="en-US" sz="2400" dirty="0">
              <a:latin typeface="MapleKeys"/>
              <a:cs typeface="MapleKeys"/>
            </a:endParaRPr>
          </a:p>
          <a:p>
            <a:endParaRPr lang="en-US" sz="2400" dirty="0">
              <a:latin typeface="MapleKeys"/>
              <a:cs typeface="MapleKeys"/>
            </a:endParaRPr>
          </a:p>
          <a:p>
            <a:endParaRPr lang="en-US" sz="2400" dirty="0">
              <a:latin typeface="MapleKeys"/>
              <a:cs typeface="MapleKeys"/>
            </a:endParaRPr>
          </a:p>
          <a:p>
            <a:endParaRPr lang="en-US" sz="2400" dirty="0">
              <a:latin typeface="MapleKeys"/>
              <a:cs typeface="MapleKeys"/>
            </a:endParaRPr>
          </a:p>
          <a:p>
            <a:endParaRPr lang="en-US" sz="2400" dirty="0">
              <a:latin typeface="MapleKeys"/>
              <a:cs typeface="MapleKeys"/>
            </a:endParaRPr>
          </a:p>
          <a:p>
            <a:endParaRPr lang="en-US" sz="2400" dirty="0">
              <a:latin typeface="MapleKeys"/>
              <a:cs typeface="MapleKeys"/>
            </a:endParaRPr>
          </a:p>
          <a:p>
            <a:endParaRPr lang="en-US" sz="2400" dirty="0">
              <a:latin typeface="MapleKeys"/>
              <a:cs typeface="MapleKeys"/>
            </a:endParaRPr>
          </a:p>
          <a:p>
            <a:endParaRPr lang="en-US" sz="2400" dirty="0">
              <a:latin typeface="MapleKeys"/>
              <a:cs typeface="MapleKeys"/>
            </a:endParaRPr>
          </a:p>
          <a:p>
            <a:endParaRPr lang="en-US" sz="2400" dirty="0">
              <a:latin typeface="MapleKeys"/>
              <a:cs typeface="MapleKeys"/>
            </a:endParaRPr>
          </a:p>
          <a:p>
            <a:endParaRPr lang="en-US" sz="2400" dirty="0">
              <a:latin typeface="MapleKeys"/>
              <a:cs typeface="MapleKeys"/>
            </a:endParaRPr>
          </a:p>
          <a:p>
            <a:endParaRPr lang="en-US" sz="2400" dirty="0">
              <a:latin typeface="MapleKeys"/>
              <a:cs typeface="MapleKeys"/>
            </a:endParaRPr>
          </a:p>
          <a:p>
            <a:endParaRPr lang="en-US" sz="2400" dirty="0">
              <a:latin typeface="MapleKeys"/>
              <a:cs typeface="MapleKeys"/>
            </a:endParaRPr>
          </a:p>
          <a:p>
            <a:endParaRPr lang="en-US" sz="2400" dirty="0">
              <a:latin typeface="MapleKeys"/>
              <a:cs typeface="MapleKeys"/>
            </a:endParaRPr>
          </a:p>
        </p:txBody>
      </p:sp>
    </p:spTree>
    <p:extLst>
      <p:ext uri="{BB962C8B-B14F-4D97-AF65-F5344CB8AC3E}">
        <p14:creationId xmlns:p14="http://schemas.microsoft.com/office/powerpoint/2010/main" val="1946751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rot="5400000">
            <a:off x="1143000" y="-1143000"/>
            <a:ext cx="6858000" cy="9144000"/>
          </a:xfrm>
          <a:prstGeom prst="rect">
            <a:avLst/>
          </a:prstGeom>
        </p:spPr>
      </p:pic>
      <p:sp>
        <p:nvSpPr>
          <p:cNvPr id="3" name="TextBox 2"/>
          <p:cNvSpPr txBox="1"/>
          <p:nvPr/>
        </p:nvSpPr>
        <p:spPr>
          <a:xfrm>
            <a:off x="1101856" y="877675"/>
            <a:ext cx="6909941" cy="4985981"/>
          </a:xfrm>
          <a:prstGeom prst="rect">
            <a:avLst/>
          </a:prstGeom>
          <a:noFill/>
        </p:spPr>
        <p:txBody>
          <a:bodyPr wrap="square" rtlCol="0">
            <a:spAutoFit/>
          </a:bodyPr>
          <a:lstStyle/>
          <a:p>
            <a:pPr algn="ctr"/>
            <a:r>
              <a:rPr lang="en-US" sz="3200" b="1" dirty="0">
                <a:latin typeface="MapleCandy"/>
                <a:cs typeface="MapleCandy"/>
              </a:rPr>
              <a:t>Thank You!</a:t>
            </a:r>
          </a:p>
          <a:p>
            <a:pPr algn="ctr"/>
            <a:endParaRPr lang="en-US" sz="2800" b="1" dirty="0">
              <a:latin typeface="MapleCandy"/>
              <a:cs typeface="MapleCandy"/>
            </a:endParaRPr>
          </a:p>
          <a:p>
            <a:pPr algn="ctr"/>
            <a:r>
              <a:rPr lang="en-US" sz="2800" b="1" dirty="0">
                <a:latin typeface="MapleKeys"/>
                <a:cs typeface="MapleKeys"/>
              </a:rPr>
              <a:t>Thank you for purchasing the Sub tub! I hope it is helpful in your class!</a:t>
            </a:r>
          </a:p>
          <a:p>
            <a:pPr algn="ctr"/>
            <a:endParaRPr lang="en-US" sz="2800" b="1" dirty="0">
              <a:latin typeface="MapleKeys"/>
              <a:cs typeface="MapleKeys"/>
            </a:endParaRPr>
          </a:p>
          <a:p>
            <a:pPr algn="ctr"/>
            <a:r>
              <a:rPr lang="en-US" sz="2800" b="1" dirty="0">
                <a:latin typeface="MapleKeys"/>
                <a:cs typeface="MapleKeys"/>
              </a:rPr>
              <a:t>All my best,</a:t>
            </a:r>
          </a:p>
          <a:p>
            <a:pPr algn="ctr"/>
            <a:r>
              <a:rPr lang="en-US" sz="2800" b="1" dirty="0">
                <a:latin typeface="MapleKeys"/>
                <a:cs typeface="MapleKeys"/>
              </a:rPr>
              <a:t>Miss C</a:t>
            </a:r>
          </a:p>
          <a:p>
            <a:pPr algn="ctr"/>
            <a:endParaRPr lang="en-US" sz="1600" b="1" dirty="0">
              <a:latin typeface="MapleKeys"/>
              <a:cs typeface="MapleKeys"/>
            </a:endParaRPr>
          </a:p>
          <a:p>
            <a:pPr algn="ctr"/>
            <a:endParaRPr lang="en-US" sz="1600" b="1" dirty="0">
              <a:latin typeface="MapleKeys"/>
              <a:cs typeface="MapleKeys"/>
            </a:endParaRPr>
          </a:p>
          <a:p>
            <a:pPr algn="ctr"/>
            <a:endParaRPr lang="en-US" sz="3200" b="1" dirty="0">
              <a:latin typeface="MapleCandy"/>
              <a:cs typeface="MapleCandy"/>
            </a:endParaRPr>
          </a:p>
          <a:p>
            <a:pPr algn="ctr"/>
            <a:endParaRPr lang="en-US" dirty="0">
              <a:latin typeface="MapleKeys"/>
              <a:cs typeface="MapleKeys"/>
            </a:endParaRPr>
          </a:p>
          <a:p>
            <a:pPr algn="ctr"/>
            <a:endParaRPr lang="en-US" dirty="0"/>
          </a:p>
          <a:p>
            <a:pPr algn="ctr"/>
            <a:endParaRPr lang="en-US" dirty="0"/>
          </a:p>
        </p:txBody>
      </p:sp>
    </p:spTree>
    <p:extLst>
      <p:ext uri="{BB962C8B-B14F-4D97-AF65-F5344CB8AC3E}">
        <p14:creationId xmlns:p14="http://schemas.microsoft.com/office/powerpoint/2010/main" val="4191319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rot="5400000">
            <a:off x="1143000" y="-1143000"/>
            <a:ext cx="6858000" cy="9144000"/>
          </a:xfrm>
          <a:prstGeom prst="rect">
            <a:avLst/>
          </a:prstGeom>
        </p:spPr>
      </p:pic>
      <p:sp>
        <p:nvSpPr>
          <p:cNvPr id="3" name="TextBox 2"/>
          <p:cNvSpPr txBox="1"/>
          <p:nvPr/>
        </p:nvSpPr>
        <p:spPr>
          <a:xfrm>
            <a:off x="1101856" y="877675"/>
            <a:ext cx="6909941" cy="4832093"/>
          </a:xfrm>
          <a:prstGeom prst="rect">
            <a:avLst/>
          </a:prstGeom>
          <a:noFill/>
        </p:spPr>
        <p:txBody>
          <a:bodyPr wrap="square" rtlCol="0">
            <a:spAutoFit/>
          </a:bodyPr>
          <a:lstStyle/>
          <a:p>
            <a:pPr algn="ctr"/>
            <a:r>
              <a:rPr lang="en-US" sz="3200" b="1" dirty="0">
                <a:latin typeface="MapleCandy"/>
                <a:cs typeface="MapleCandy"/>
              </a:rPr>
              <a:t>Terms of Use</a:t>
            </a:r>
          </a:p>
          <a:p>
            <a:pPr algn="ctr"/>
            <a:endParaRPr lang="en-US" sz="2800" b="1" dirty="0">
              <a:latin typeface="MapleCandy"/>
              <a:cs typeface="MapleCandy"/>
            </a:endParaRPr>
          </a:p>
          <a:p>
            <a:pPr algn="ctr"/>
            <a:r>
              <a:rPr lang="en-US" sz="2800" b="1" dirty="0">
                <a:latin typeface="MapleKeys"/>
                <a:cs typeface="MapleKeys"/>
              </a:rPr>
              <a:t>Please realize that the contents in this purchase belong to the creator, Amanda Crabtree. This is created for classroom use only and is a single user purchase. Please use only for yourself! </a:t>
            </a:r>
          </a:p>
          <a:p>
            <a:pPr algn="ctr"/>
            <a:endParaRPr lang="en-US" sz="2800" b="1" dirty="0">
              <a:latin typeface="MapleKeys"/>
              <a:cs typeface="MapleKeys"/>
            </a:endParaRPr>
          </a:p>
          <a:p>
            <a:pPr algn="ctr"/>
            <a:r>
              <a:rPr lang="en-US" sz="2800" b="1" dirty="0">
                <a:latin typeface="MapleKeys"/>
                <a:cs typeface="MapleKeys"/>
              </a:rPr>
              <a:t>Thanks a bunch!</a:t>
            </a:r>
          </a:p>
          <a:p>
            <a:pPr algn="ctr"/>
            <a:endParaRPr lang="en-US" sz="1600" b="1" dirty="0">
              <a:latin typeface="MapleKeys"/>
              <a:cs typeface="MapleKeys"/>
            </a:endParaRPr>
          </a:p>
          <a:p>
            <a:pPr algn="ctr"/>
            <a:endParaRPr lang="en-US" dirty="0"/>
          </a:p>
          <a:p>
            <a:pPr algn="ctr"/>
            <a:endParaRPr lang="en-US" dirty="0"/>
          </a:p>
        </p:txBody>
      </p:sp>
    </p:spTree>
    <p:extLst>
      <p:ext uri="{BB962C8B-B14F-4D97-AF65-F5344CB8AC3E}">
        <p14:creationId xmlns:p14="http://schemas.microsoft.com/office/powerpoint/2010/main" val="1183330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rot="5400000">
            <a:off x="1143000" y="-1143000"/>
            <a:ext cx="6858000" cy="9144000"/>
          </a:xfrm>
          <a:prstGeom prst="rect">
            <a:avLst/>
          </a:prstGeom>
        </p:spPr>
      </p:pic>
      <p:sp>
        <p:nvSpPr>
          <p:cNvPr id="3" name="TextBox 2"/>
          <p:cNvSpPr txBox="1"/>
          <p:nvPr/>
        </p:nvSpPr>
        <p:spPr>
          <a:xfrm>
            <a:off x="1101856" y="877675"/>
            <a:ext cx="6909941" cy="4585871"/>
          </a:xfrm>
          <a:prstGeom prst="rect">
            <a:avLst/>
          </a:prstGeom>
          <a:noFill/>
        </p:spPr>
        <p:txBody>
          <a:bodyPr wrap="square" rtlCol="0">
            <a:spAutoFit/>
          </a:bodyPr>
          <a:lstStyle/>
          <a:p>
            <a:pPr algn="ctr"/>
            <a:r>
              <a:rPr lang="en-US" sz="3200" b="1" dirty="0">
                <a:latin typeface="MapleCandy"/>
                <a:cs typeface="MapleCandy"/>
              </a:rPr>
              <a:t>Graphics</a:t>
            </a:r>
          </a:p>
          <a:p>
            <a:r>
              <a:rPr lang="en-US" sz="2800" b="1" dirty="0">
                <a:latin typeface="MapleKeys"/>
                <a:cs typeface="MapleKeys"/>
              </a:rPr>
              <a:t>Font</a:t>
            </a:r>
          </a:p>
          <a:p>
            <a:r>
              <a:rPr lang="en-US" sz="2800" b="1" dirty="0">
                <a:latin typeface="MapleKeys"/>
                <a:cs typeface="MapleKeys"/>
              </a:rPr>
              <a:t>©Maple Fonts – Robyn Hyndman</a:t>
            </a:r>
          </a:p>
          <a:p>
            <a:endParaRPr lang="en-US" sz="2800" b="1" dirty="0">
              <a:latin typeface="MapleKeys"/>
              <a:cs typeface="MapleKeys"/>
            </a:endParaRPr>
          </a:p>
          <a:p>
            <a:r>
              <a:rPr lang="en-US" sz="2800" b="1" dirty="0">
                <a:latin typeface="MapleKeys"/>
                <a:cs typeface="MapleKeys"/>
              </a:rPr>
              <a:t>Graphics</a:t>
            </a:r>
          </a:p>
          <a:p>
            <a:r>
              <a:rPr lang="en-US" sz="2800" b="1" dirty="0">
                <a:latin typeface="MapleKeys"/>
                <a:cs typeface="MapleKeys"/>
              </a:rPr>
              <a:t>©Clipart Factory</a:t>
            </a:r>
          </a:p>
          <a:p>
            <a:r>
              <a:rPr lang="en-US" sz="2800" b="1" dirty="0">
                <a:latin typeface="MapleKeys"/>
                <a:cs typeface="MapleKeys"/>
              </a:rPr>
              <a:t>©Hello Literacy</a:t>
            </a:r>
          </a:p>
          <a:p>
            <a:r>
              <a:rPr lang="en-US" sz="2800" b="1" dirty="0">
                <a:latin typeface="MapleKeys"/>
                <a:cs typeface="MapleKeys"/>
              </a:rPr>
              <a:t>©A Sketchy Guy</a:t>
            </a:r>
          </a:p>
          <a:p>
            <a:endParaRPr lang="en-US" sz="2800" b="1" dirty="0">
              <a:latin typeface="MapleKeys"/>
              <a:cs typeface="MapleKeys"/>
            </a:endParaRPr>
          </a:p>
          <a:p>
            <a:pPr algn="ctr"/>
            <a:endParaRPr lang="en-US" dirty="0"/>
          </a:p>
          <a:p>
            <a:pPr algn="ctr"/>
            <a:endParaRPr lang="en-US" dirty="0"/>
          </a:p>
        </p:txBody>
      </p:sp>
    </p:spTree>
    <p:extLst>
      <p:ext uri="{BB962C8B-B14F-4D97-AF65-F5344CB8AC3E}">
        <p14:creationId xmlns:p14="http://schemas.microsoft.com/office/powerpoint/2010/main" val="1091466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rot="5400000">
            <a:off x="1143000" y="-1143000"/>
            <a:ext cx="6858000" cy="9144000"/>
          </a:xfrm>
          <a:prstGeom prst="rect">
            <a:avLst/>
          </a:prstGeom>
        </p:spPr>
      </p:pic>
      <p:sp>
        <p:nvSpPr>
          <p:cNvPr id="3" name="TextBox 2"/>
          <p:cNvSpPr txBox="1"/>
          <p:nvPr/>
        </p:nvSpPr>
        <p:spPr>
          <a:xfrm>
            <a:off x="952451" y="503846"/>
            <a:ext cx="7320803" cy="5355311"/>
          </a:xfrm>
          <a:prstGeom prst="rect">
            <a:avLst/>
          </a:prstGeom>
          <a:noFill/>
        </p:spPr>
        <p:txBody>
          <a:bodyPr wrap="square" rtlCol="0">
            <a:spAutoFit/>
          </a:bodyPr>
          <a:lstStyle/>
          <a:p>
            <a:pPr algn="ctr"/>
            <a:r>
              <a:rPr lang="en-US" sz="2800" b="1" dirty="0">
                <a:latin typeface="MapleCandy"/>
                <a:cs typeface="MapleCandy"/>
              </a:rPr>
              <a:t>How to Use</a:t>
            </a:r>
          </a:p>
          <a:p>
            <a:pPr algn="ctr"/>
            <a:endParaRPr lang="en-US" sz="2800" b="1" dirty="0">
              <a:latin typeface="MapleCandy"/>
              <a:cs typeface="MapleCandy"/>
            </a:endParaRPr>
          </a:p>
          <a:p>
            <a:pPr algn="ctr"/>
            <a:r>
              <a:rPr lang="en-US" sz="2200" b="1" dirty="0">
                <a:latin typeface="MapleKeys"/>
                <a:cs typeface="MapleKeys"/>
              </a:rPr>
              <a:t>We all love writing sub plans right?! I know I don’t so I created this product to have everything I would need right at my fingertips. I use a small filing box as my container. I hot glue the sign on the outside and then fill the inside with the handouts, books and activities for the day. It makes your subs life SO much easier to have everything so handy.  You can prep ahead of time by filling out most of the sub tub at the beginning of school. That way, when you wake up with a 102 fever it won’t be quite as painful to prep for your day off!</a:t>
            </a:r>
          </a:p>
          <a:p>
            <a:pPr algn="ctr"/>
            <a:endParaRPr lang="en-US" sz="2200" b="1" dirty="0">
              <a:latin typeface="MapleKeys"/>
              <a:cs typeface="MapleKeys"/>
            </a:endParaRPr>
          </a:p>
          <a:p>
            <a:pPr algn="ctr"/>
            <a:r>
              <a:rPr lang="en-US" sz="2200" b="1" dirty="0">
                <a:latin typeface="MapleKeys"/>
                <a:cs typeface="MapleKeys"/>
              </a:rPr>
              <a:t>I hope you enjoy!</a:t>
            </a:r>
          </a:p>
        </p:txBody>
      </p:sp>
    </p:spTree>
    <p:extLst>
      <p:ext uri="{BB962C8B-B14F-4D97-AF65-F5344CB8AC3E}">
        <p14:creationId xmlns:p14="http://schemas.microsoft.com/office/powerpoint/2010/main" val="1377617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0"/>
            <a:ext cx="9449812" cy="6858000"/>
          </a:xfrm>
          <a:prstGeom prst="rect">
            <a:avLst/>
          </a:prstGeom>
        </p:spPr>
      </p:pic>
      <p:pic>
        <p:nvPicPr>
          <p:cNvPr id="2" name="Picture 1"/>
          <p:cNvPicPr>
            <a:picLocks noChangeAspect="1"/>
          </p:cNvPicPr>
          <p:nvPr/>
        </p:nvPicPr>
        <p:blipFill>
          <a:blip r:embed="rId4"/>
          <a:stretch>
            <a:fillRect/>
          </a:stretch>
        </p:blipFill>
        <p:spPr>
          <a:xfrm rot="16200000">
            <a:off x="2924449" y="-2746181"/>
            <a:ext cx="3295105" cy="9144001"/>
          </a:xfrm>
          <a:prstGeom prst="rect">
            <a:avLst/>
          </a:prstGeom>
        </p:spPr>
      </p:pic>
      <p:sp>
        <p:nvSpPr>
          <p:cNvPr id="5" name="TextBox 4"/>
          <p:cNvSpPr txBox="1"/>
          <p:nvPr/>
        </p:nvSpPr>
        <p:spPr>
          <a:xfrm>
            <a:off x="0" y="149391"/>
            <a:ext cx="9144000" cy="3323987"/>
          </a:xfrm>
          <a:prstGeom prst="rect">
            <a:avLst/>
          </a:prstGeom>
          <a:noFill/>
        </p:spPr>
        <p:txBody>
          <a:bodyPr wrap="square" rtlCol="0">
            <a:spAutoFit/>
          </a:bodyPr>
          <a:lstStyle/>
          <a:p>
            <a:pPr algn="ctr"/>
            <a:r>
              <a:rPr lang="en-US" sz="15000" b="1" dirty="0">
                <a:latin typeface="MapleCandy"/>
                <a:cs typeface="MapleCandy"/>
              </a:rPr>
              <a:t>Sub Tub</a:t>
            </a:r>
            <a:endParaRPr lang="en-US" sz="6000" b="1" dirty="0">
              <a:latin typeface="MapleCandy"/>
              <a:cs typeface="MapleCandy"/>
            </a:endParaRPr>
          </a:p>
          <a:p>
            <a:pPr algn="ctr"/>
            <a:r>
              <a:rPr lang="en-US" sz="6000" b="1" dirty="0">
                <a:latin typeface="MapleKeys"/>
                <a:cs typeface="MapleKeys"/>
              </a:rPr>
              <a:t>Your name here!</a:t>
            </a:r>
            <a:endParaRPr lang="en-US" sz="15000" b="1" dirty="0">
              <a:latin typeface="MapleKeys"/>
              <a:cs typeface="MapleKeys"/>
            </a:endParaRPr>
          </a:p>
        </p:txBody>
      </p:sp>
      <p:pic>
        <p:nvPicPr>
          <p:cNvPr id="3" name="Picture 2"/>
          <p:cNvPicPr>
            <a:picLocks noChangeAspect="1"/>
          </p:cNvPicPr>
          <p:nvPr/>
        </p:nvPicPr>
        <p:blipFill>
          <a:blip r:embed="rId5"/>
          <a:stretch>
            <a:fillRect/>
          </a:stretch>
        </p:blipFill>
        <p:spPr>
          <a:xfrm>
            <a:off x="1792548" y="3336591"/>
            <a:ext cx="4649003" cy="3200400"/>
          </a:xfrm>
          <a:prstGeom prst="rect">
            <a:avLst/>
          </a:prstGeom>
        </p:spPr>
      </p:pic>
    </p:spTree>
    <p:extLst>
      <p:ext uri="{BB962C8B-B14F-4D97-AF65-F5344CB8AC3E}">
        <p14:creationId xmlns:p14="http://schemas.microsoft.com/office/powerpoint/2010/main" val="3469529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rot="5400000">
            <a:off x="1143000" y="-1143000"/>
            <a:ext cx="6858000" cy="9144000"/>
          </a:xfrm>
          <a:prstGeom prst="rect">
            <a:avLst/>
          </a:prstGeom>
        </p:spPr>
      </p:pic>
      <p:sp>
        <p:nvSpPr>
          <p:cNvPr id="3" name="TextBox 2"/>
          <p:cNvSpPr txBox="1"/>
          <p:nvPr/>
        </p:nvSpPr>
        <p:spPr>
          <a:xfrm>
            <a:off x="952451" y="503846"/>
            <a:ext cx="7320803" cy="4832093"/>
          </a:xfrm>
          <a:prstGeom prst="rect">
            <a:avLst/>
          </a:prstGeom>
          <a:noFill/>
        </p:spPr>
        <p:txBody>
          <a:bodyPr wrap="square" rtlCol="0">
            <a:spAutoFit/>
          </a:bodyPr>
          <a:lstStyle/>
          <a:p>
            <a:pPr algn="ctr"/>
            <a:r>
              <a:rPr lang="en-US" sz="2800" b="1" dirty="0">
                <a:latin typeface="MapleCandy"/>
                <a:cs typeface="MapleCandy"/>
              </a:rPr>
              <a:t>Welcome!</a:t>
            </a:r>
          </a:p>
          <a:p>
            <a:pPr algn="ctr"/>
            <a:endParaRPr lang="en-US" sz="2800" b="1" dirty="0">
              <a:latin typeface="MapleCandy"/>
              <a:cs typeface="MapleCandy"/>
            </a:endParaRPr>
          </a:p>
          <a:p>
            <a:pPr algn="ctr"/>
            <a:r>
              <a:rPr lang="en-US" sz="2800" b="1" dirty="0">
                <a:latin typeface="MapleKeys"/>
                <a:cs typeface="MapleKeys"/>
              </a:rPr>
              <a:t>Thank you for being here today! In this tub you will find everything and anything you will need for a successful day! I appreciate you being here and hope you have a great day with the kids!</a:t>
            </a:r>
          </a:p>
          <a:p>
            <a:pPr algn="ctr"/>
            <a:endParaRPr lang="en-US" sz="2800" b="1" dirty="0">
              <a:latin typeface="MapleKeys"/>
              <a:cs typeface="MapleKeys"/>
            </a:endParaRPr>
          </a:p>
          <a:p>
            <a:pPr algn="ctr"/>
            <a:r>
              <a:rPr lang="en-US" sz="2800" b="1" dirty="0">
                <a:latin typeface="MapleKeys"/>
                <a:cs typeface="MapleKeys"/>
              </a:rPr>
              <a:t>Love,</a:t>
            </a:r>
          </a:p>
          <a:p>
            <a:pPr algn="ctr"/>
            <a:endParaRPr lang="en-US" sz="2800" b="1" dirty="0">
              <a:latin typeface="MapleKeys"/>
              <a:cs typeface="MapleKeys"/>
            </a:endParaRPr>
          </a:p>
          <a:p>
            <a:pPr algn="ctr"/>
            <a:r>
              <a:rPr lang="en-US" sz="2800" b="1" dirty="0">
                <a:latin typeface="MapleKeys"/>
                <a:cs typeface="MapleKeys"/>
              </a:rPr>
              <a:t>Your name</a:t>
            </a:r>
          </a:p>
        </p:txBody>
      </p:sp>
    </p:spTree>
    <p:extLst>
      <p:ext uri="{BB962C8B-B14F-4D97-AF65-F5344CB8AC3E}">
        <p14:creationId xmlns:p14="http://schemas.microsoft.com/office/powerpoint/2010/main" val="1082129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rot="5400000">
            <a:off x="1143000" y="-1143000"/>
            <a:ext cx="6858000" cy="9144000"/>
          </a:xfrm>
          <a:prstGeom prst="rect">
            <a:avLst/>
          </a:prstGeom>
        </p:spPr>
      </p:pic>
      <p:sp>
        <p:nvSpPr>
          <p:cNvPr id="3" name="TextBox 2"/>
          <p:cNvSpPr txBox="1"/>
          <p:nvPr/>
        </p:nvSpPr>
        <p:spPr>
          <a:xfrm>
            <a:off x="1456690" y="477565"/>
            <a:ext cx="6312325" cy="800219"/>
          </a:xfrm>
          <a:prstGeom prst="rect">
            <a:avLst/>
          </a:prstGeom>
          <a:noFill/>
        </p:spPr>
        <p:txBody>
          <a:bodyPr wrap="square" rtlCol="0">
            <a:spAutoFit/>
          </a:bodyPr>
          <a:lstStyle/>
          <a:p>
            <a:pPr algn="ctr"/>
            <a:r>
              <a:rPr lang="en-US" sz="2800" b="1" dirty="0">
                <a:latin typeface="MapleCandy"/>
                <a:cs typeface="MapleCandy"/>
              </a:rPr>
              <a:t>Daily Schedule</a:t>
            </a:r>
          </a:p>
          <a:p>
            <a:pPr algn="ctr"/>
            <a:endParaRPr lang="en-US" dirty="0"/>
          </a:p>
        </p:txBody>
      </p:sp>
    </p:spTree>
    <p:extLst>
      <p:ext uri="{BB962C8B-B14F-4D97-AF65-F5344CB8AC3E}">
        <p14:creationId xmlns:p14="http://schemas.microsoft.com/office/powerpoint/2010/main" val="2456955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rot="5400000">
            <a:off x="1143000" y="-1143000"/>
            <a:ext cx="6858000" cy="9144000"/>
          </a:xfrm>
          <a:prstGeom prst="rect">
            <a:avLst/>
          </a:prstGeom>
        </p:spPr>
      </p:pic>
      <p:sp>
        <p:nvSpPr>
          <p:cNvPr id="3" name="TextBox 2"/>
          <p:cNvSpPr txBox="1"/>
          <p:nvPr/>
        </p:nvSpPr>
        <p:spPr>
          <a:xfrm>
            <a:off x="952451" y="503846"/>
            <a:ext cx="7320803" cy="523220"/>
          </a:xfrm>
          <a:prstGeom prst="rect">
            <a:avLst/>
          </a:prstGeom>
          <a:noFill/>
        </p:spPr>
        <p:txBody>
          <a:bodyPr wrap="square" rtlCol="0">
            <a:spAutoFit/>
          </a:bodyPr>
          <a:lstStyle/>
          <a:p>
            <a:pPr algn="ctr"/>
            <a:r>
              <a:rPr lang="en-US" sz="2800" b="1" dirty="0">
                <a:latin typeface="MapleCandy"/>
                <a:cs typeface="MapleCandy"/>
              </a:rPr>
              <a:t>Class List</a:t>
            </a:r>
          </a:p>
        </p:txBody>
      </p:sp>
    </p:spTree>
    <p:extLst>
      <p:ext uri="{BB962C8B-B14F-4D97-AF65-F5344CB8AC3E}">
        <p14:creationId xmlns:p14="http://schemas.microsoft.com/office/powerpoint/2010/main" val="369740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rot="5400000">
            <a:off x="1143000" y="-1143000"/>
            <a:ext cx="6858000" cy="9144000"/>
          </a:xfrm>
          <a:prstGeom prst="rect">
            <a:avLst/>
          </a:prstGeom>
        </p:spPr>
      </p:pic>
      <p:sp>
        <p:nvSpPr>
          <p:cNvPr id="3" name="TextBox 2"/>
          <p:cNvSpPr txBox="1"/>
          <p:nvPr/>
        </p:nvSpPr>
        <p:spPr>
          <a:xfrm>
            <a:off x="933776" y="840327"/>
            <a:ext cx="7040670" cy="5262979"/>
          </a:xfrm>
          <a:prstGeom prst="rect">
            <a:avLst/>
          </a:prstGeom>
          <a:noFill/>
        </p:spPr>
        <p:txBody>
          <a:bodyPr wrap="square" rtlCol="0">
            <a:spAutoFit/>
          </a:bodyPr>
          <a:lstStyle/>
          <a:p>
            <a:pPr algn="ctr"/>
            <a:r>
              <a:rPr lang="en-US" sz="3200" b="1" dirty="0">
                <a:latin typeface="MapleCandy"/>
                <a:cs typeface="MapleCandy"/>
              </a:rPr>
              <a:t>Attendance</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algn="ctr"/>
            <a:r>
              <a:rPr lang="en-US" sz="3200" dirty="0">
                <a:latin typeface="MapleCandy"/>
                <a:cs typeface="MapleCandy"/>
              </a:rPr>
              <a:t>Emergency Procedure</a:t>
            </a:r>
          </a:p>
          <a:p>
            <a:pPr algn="ctr"/>
            <a:endParaRPr lang="en-US" sz="3200" dirty="0">
              <a:latin typeface="MapleCandy"/>
              <a:cs typeface="MapleCandy"/>
            </a:endParaRPr>
          </a:p>
          <a:p>
            <a:pPr algn="ctr"/>
            <a:endParaRPr lang="en-US" sz="3200" dirty="0">
              <a:latin typeface="MapleCandy"/>
              <a:cs typeface="MapleCandy"/>
            </a:endParaRPr>
          </a:p>
          <a:p>
            <a:pPr algn="ctr"/>
            <a:endParaRPr lang="en-US" sz="3200" dirty="0">
              <a:latin typeface="MapleCandy"/>
              <a:cs typeface="MapleCandy"/>
            </a:endParaRPr>
          </a:p>
          <a:p>
            <a:pPr algn="ctr"/>
            <a:endParaRPr lang="en-US" sz="3200" dirty="0">
              <a:latin typeface="MapleCandy"/>
              <a:cs typeface="MapleCandy"/>
            </a:endParaRPr>
          </a:p>
        </p:txBody>
      </p:sp>
    </p:spTree>
    <p:extLst>
      <p:ext uri="{BB962C8B-B14F-4D97-AF65-F5344CB8AC3E}">
        <p14:creationId xmlns:p14="http://schemas.microsoft.com/office/powerpoint/2010/main" val="3362171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rot="5400000">
            <a:off x="1143000" y="-1143000"/>
            <a:ext cx="6858000" cy="9144000"/>
          </a:xfrm>
          <a:prstGeom prst="rect">
            <a:avLst/>
          </a:prstGeom>
        </p:spPr>
      </p:pic>
      <p:sp>
        <p:nvSpPr>
          <p:cNvPr id="3" name="TextBox 2"/>
          <p:cNvSpPr txBox="1"/>
          <p:nvPr/>
        </p:nvSpPr>
        <p:spPr>
          <a:xfrm>
            <a:off x="952451" y="896349"/>
            <a:ext cx="7078021" cy="4862870"/>
          </a:xfrm>
          <a:prstGeom prst="rect">
            <a:avLst/>
          </a:prstGeom>
          <a:noFill/>
        </p:spPr>
        <p:txBody>
          <a:bodyPr wrap="square" rtlCol="0">
            <a:spAutoFit/>
          </a:bodyPr>
          <a:lstStyle/>
          <a:p>
            <a:pPr algn="ctr"/>
            <a:r>
              <a:rPr lang="en-US" sz="3200" b="1" dirty="0">
                <a:latin typeface="MapleCandy"/>
                <a:cs typeface="MapleCandy"/>
              </a:rPr>
              <a:t>Important People to Know…</a:t>
            </a:r>
          </a:p>
          <a:p>
            <a:endParaRPr lang="en-US" dirty="0"/>
          </a:p>
          <a:p>
            <a:r>
              <a:rPr lang="en-US" sz="2000" dirty="0">
                <a:latin typeface="MapleKeys"/>
                <a:cs typeface="MapleKeys"/>
              </a:rPr>
              <a:t>Principal: </a:t>
            </a:r>
          </a:p>
          <a:p>
            <a:r>
              <a:rPr lang="en-US" sz="2000" dirty="0">
                <a:latin typeface="MapleKeys"/>
                <a:cs typeface="MapleKeys"/>
              </a:rPr>
              <a:t>Custodian: </a:t>
            </a:r>
          </a:p>
          <a:p>
            <a:r>
              <a:rPr lang="en-US" sz="2000" dirty="0">
                <a:latin typeface="MapleKeys"/>
                <a:cs typeface="MapleKeys"/>
              </a:rPr>
              <a:t>Front Office: </a:t>
            </a:r>
          </a:p>
          <a:p>
            <a:r>
              <a:rPr lang="en-US" sz="2000" dirty="0">
                <a:latin typeface="MapleKeys"/>
                <a:cs typeface="MapleKeys"/>
              </a:rPr>
              <a:t>Registrar: </a:t>
            </a:r>
          </a:p>
          <a:p>
            <a:r>
              <a:rPr lang="en-US" sz="2000" dirty="0">
                <a:latin typeface="MapleKeys"/>
                <a:cs typeface="MapleKeys"/>
              </a:rPr>
              <a:t>Helpful Teachers:</a:t>
            </a:r>
          </a:p>
          <a:p>
            <a:endParaRPr lang="en-US" sz="2000" dirty="0">
              <a:latin typeface="MapleKeys"/>
              <a:cs typeface="MapleKeys"/>
            </a:endParaRPr>
          </a:p>
          <a:p>
            <a:endParaRPr lang="en-US" sz="2000" dirty="0">
              <a:latin typeface="MapleKeys"/>
              <a:cs typeface="MapleKeys"/>
            </a:endParaRPr>
          </a:p>
          <a:p>
            <a:endParaRPr lang="en-US" sz="2000" dirty="0">
              <a:latin typeface="MapleKeys"/>
              <a:cs typeface="MapleKeys"/>
            </a:endParaRPr>
          </a:p>
          <a:p>
            <a:r>
              <a:rPr lang="en-US" sz="2000" dirty="0">
                <a:latin typeface="MapleKeys"/>
                <a:cs typeface="MapleKeys"/>
              </a:rPr>
              <a:t>You can contact me in emergency at:</a:t>
            </a:r>
          </a:p>
          <a:p>
            <a:endParaRPr lang="en-US" sz="2000" dirty="0">
              <a:latin typeface="MapleKeys"/>
              <a:cs typeface="MapleKeys"/>
            </a:endParaRPr>
          </a:p>
          <a:p>
            <a:endParaRPr lang="en-US" sz="2000" dirty="0">
              <a:latin typeface="MapleKeys"/>
              <a:cs typeface="MapleKeys"/>
            </a:endParaRPr>
          </a:p>
          <a:p>
            <a:endParaRPr lang="en-US" sz="2000" dirty="0">
              <a:latin typeface="MapleKeys"/>
              <a:cs typeface="MapleKeys"/>
            </a:endParaRPr>
          </a:p>
          <a:p>
            <a:endParaRPr lang="en-US" sz="2000" dirty="0">
              <a:latin typeface="MapleKeys"/>
              <a:cs typeface="MapleKeys"/>
            </a:endParaRPr>
          </a:p>
        </p:txBody>
      </p:sp>
    </p:spTree>
    <p:extLst>
      <p:ext uri="{BB962C8B-B14F-4D97-AF65-F5344CB8AC3E}">
        <p14:creationId xmlns:p14="http://schemas.microsoft.com/office/powerpoint/2010/main" val="2490505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rot="5400000">
            <a:off x="1143000" y="-1143000"/>
            <a:ext cx="6858000" cy="9144000"/>
          </a:xfrm>
          <a:prstGeom prst="rect">
            <a:avLst/>
          </a:prstGeom>
        </p:spPr>
      </p:pic>
      <p:sp>
        <p:nvSpPr>
          <p:cNvPr id="3" name="TextBox 2"/>
          <p:cNvSpPr txBox="1"/>
          <p:nvPr/>
        </p:nvSpPr>
        <p:spPr>
          <a:xfrm>
            <a:off x="952451" y="877675"/>
            <a:ext cx="7190074" cy="5016759"/>
          </a:xfrm>
          <a:prstGeom prst="rect">
            <a:avLst/>
          </a:prstGeom>
          <a:noFill/>
        </p:spPr>
        <p:txBody>
          <a:bodyPr wrap="square" rtlCol="0">
            <a:spAutoFit/>
          </a:bodyPr>
          <a:lstStyle/>
          <a:p>
            <a:pPr algn="ctr"/>
            <a:r>
              <a:rPr lang="en-US" sz="3200" b="1" dirty="0">
                <a:latin typeface="MapleCandy"/>
                <a:cs typeface="MapleCandy"/>
              </a:rPr>
              <a:t>Behavior Management</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1924032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45</TotalTime>
  <Words>341</Words>
  <Application>Microsoft Office PowerPoint</Application>
  <PresentationFormat>On-screen Show (4:3)</PresentationFormat>
  <Paragraphs>137</Paragraphs>
  <Slides>16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CCHomecomingQueen</vt:lpstr>
      <vt:lpstr>MapleCandy</vt:lpstr>
      <vt:lpstr>MapleKeys</vt:lpstr>
      <vt:lpstr>MapleSyrup</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Houston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Crabtree</dc:creator>
  <cp:lastModifiedBy>Lodge, Lori</cp:lastModifiedBy>
  <cp:revision>7</cp:revision>
  <dcterms:created xsi:type="dcterms:W3CDTF">2014-06-27T21:19:34Z</dcterms:created>
  <dcterms:modified xsi:type="dcterms:W3CDTF">2019-10-18T19:19:32Z</dcterms:modified>
</cp:coreProperties>
</file>